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70" r:id="rId3"/>
    <p:sldId id="275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4" r:id="rId13"/>
    <p:sldId id="273" r:id="rId14"/>
    <p:sldId id="265" r:id="rId15"/>
    <p:sldId id="266" r:id="rId16"/>
    <p:sldId id="269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D5FA901E-FB8F-C445-9411-0E609B3663F9}">
          <p14:sldIdLst>
            <p14:sldId id="256"/>
            <p14:sldId id="270"/>
            <p14:sldId id="275"/>
            <p14:sldId id="258"/>
            <p14:sldId id="259"/>
            <p14:sldId id="260"/>
            <p14:sldId id="261"/>
            <p14:sldId id="262"/>
            <p14:sldId id="263"/>
            <p14:sldId id="267"/>
            <p14:sldId id="268"/>
            <p14:sldId id="264"/>
            <p14:sldId id="273"/>
            <p14:sldId id="265"/>
            <p14:sldId id="266"/>
            <p14:sldId id="269"/>
            <p14:sldId id="271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9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C2044C-E955-437E-9C3C-F817B6D066B7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A108E18-4A64-4BD8-A691-711A1B42BF94}">
      <dgm:prSet/>
      <dgm:spPr/>
      <dgm:t>
        <a:bodyPr/>
        <a:lstStyle/>
        <a:p>
          <a:r>
            <a:rPr lang="tr-TR"/>
            <a:t>1-İŞ İSTİHDAMLI TAM ÜYELİK </a:t>
          </a:r>
          <a:endParaRPr lang="en-US"/>
        </a:p>
      </dgm:t>
    </dgm:pt>
    <dgm:pt modelId="{85D0999D-30B5-4399-87DD-3F8F3A57CC83}" type="parTrans" cxnId="{92371BAB-01DC-4DA8-9D93-9A36F16AED70}">
      <dgm:prSet/>
      <dgm:spPr/>
      <dgm:t>
        <a:bodyPr/>
        <a:lstStyle/>
        <a:p>
          <a:endParaRPr lang="en-US"/>
        </a:p>
      </dgm:t>
    </dgm:pt>
    <dgm:pt modelId="{20E03069-3A8A-464B-8B75-B7733B1BAB9F}" type="sibTrans" cxnId="{92371BAB-01DC-4DA8-9D93-9A36F16AED70}">
      <dgm:prSet/>
      <dgm:spPr/>
      <dgm:t>
        <a:bodyPr/>
        <a:lstStyle/>
        <a:p>
          <a:endParaRPr lang="en-US"/>
        </a:p>
      </dgm:t>
    </dgm:pt>
    <dgm:pt modelId="{C5182B9B-525D-4C2B-999C-D0F3BCFA054A}">
      <dgm:prSet/>
      <dgm:spPr/>
      <dgm:t>
        <a:bodyPr/>
        <a:lstStyle/>
        <a:p>
          <a:r>
            <a:rPr lang="tr-TR"/>
            <a:t>2-AÇIK KAYITLI DERSLERİ TEKLİ SATIN ALMA</a:t>
          </a:r>
          <a:endParaRPr lang="en-US"/>
        </a:p>
      </dgm:t>
    </dgm:pt>
    <dgm:pt modelId="{5BBC2B4F-322C-4449-A01C-FFE4A4E08BB2}" type="parTrans" cxnId="{C18E148B-7136-4736-878D-DE914FE45103}">
      <dgm:prSet/>
      <dgm:spPr/>
      <dgm:t>
        <a:bodyPr/>
        <a:lstStyle/>
        <a:p>
          <a:endParaRPr lang="en-US"/>
        </a:p>
      </dgm:t>
    </dgm:pt>
    <dgm:pt modelId="{4E1C61DA-C0B9-4309-BBE5-6110D34015CD}" type="sibTrans" cxnId="{C18E148B-7136-4736-878D-DE914FE45103}">
      <dgm:prSet/>
      <dgm:spPr/>
      <dgm:t>
        <a:bodyPr/>
        <a:lstStyle/>
        <a:p>
          <a:endParaRPr lang="en-US"/>
        </a:p>
      </dgm:t>
    </dgm:pt>
    <dgm:pt modelId="{9E9C73D4-5709-4BA2-9C52-6A6B5BE5FEE6}">
      <dgm:prSet/>
      <dgm:spPr/>
      <dgm:t>
        <a:bodyPr/>
        <a:lstStyle/>
        <a:p>
          <a:r>
            <a:rPr lang="tr-TR"/>
            <a:t>3-DERS MATERYALLERİ SATIN ALMA</a:t>
          </a:r>
          <a:endParaRPr lang="en-US"/>
        </a:p>
      </dgm:t>
    </dgm:pt>
    <dgm:pt modelId="{9BDCFD68-9DE1-4B4B-9E57-457FC0AB14CD}" type="parTrans" cxnId="{6A7AFF2C-B3B6-4000-95B4-97A0105BCAE1}">
      <dgm:prSet/>
      <dgm:spPr/>
      <dgm:t>
        <a:bodyPr/>
        <a:lstStyle/>
        <a:p>
          <a:endParaRPr lang="en-US"/>
        </a:p>
      </dgm:t>
    </dgm:pt>
    <dgm:pt modelId="{BE1B0A27-2B47-46D0-ADD8-B260A97151DD}" type="sibTrans" cxnId="{6A7AFF2C-B3B6-4000-95B4-97A0105BCAE1}">
      <dgm:prSet/>
      <dgm:spPr/>
      <dgm:t>
        <a:bodyPr/>
        <a:lstStyle/>
        <a:p>
          <a:endParaRPr lang="en-US"/>
        </a:p>
      </dgm:t>
    </dgm:pt>
    <dgm:pt modelId="{604597AA-2EE3-C041-A60E-8436CE09D0A8}" type="pres">
      <dgm:prSet presAssocID="{39C2044C-E955-437E-9C3C-F817B6D066B7}" presName="diagram" presStyleCnt="0">
        <dgm:presLayoutVars>
          <dgm:dir/>
          <dgm:resizeHandles val="exact"/>
        </dgm:presLayoutVars>
      </dgm:prSet>
      <dgm:spPr/>
    </dgm:pt>
    <dgm:pt modelId="{A5F01ED3-8B5B-E04A-8231-492662502DCA}" type="pres">
      <dgm:prSet presAssocID="{3A108E18-4A64-4BD8-A691-711A1B42BF94}" presName="node" presStyleLbl="node1" presStyleIdx="0" presStyleCnt="3">
        <dgm:presLayoutVars>
          <dgm:bulletEnabled val="1"/>
        </dgm:presLayoutVars>
      </dgm:prSet>
      <dgm:spPr/>
    </dgm:pt>
    <dgm:pt modelId="{E8511AF1-1A46-E344-A5B4-D3FC7F16E662}" type="pres">
      <dgm:prSet presAssocID="{20E03069-3A8A-464B-8B75-B7733B1BAB9F}" presName="sibTrans" presStyleLbl="sibTrans2D1" presStyleIdx="0" presStyleCnt="2"/>
      <dgm:spPr/>
    </dgm:pt>
    <dgm:pt modelId="{71983562-9F12-D041-99AB-82F80278085C}" type="pres">
      <dgm:prSet presAssocID="{20E03069-3A8A-464B-8B75-B7733B1BAB9F}" presName="connectorText" presStyleLbl="sibTrans2D1" presStyleIdx="0" presStyleCnt="2"/>
      <dgm:spPr/>
    </dgm:pt>
    <dgm:pt modelId="{B24A5E6D-CBF8-F84A-8D3C-8D61019AF5EB}" type="pres">
      <dgm:prSet presAssocID="{C5182B9B-525D-4C2B-999C-D0F3BCFA054A}" presName="node" presStyleLbl="node1" presStyleIdx="1" presStyleCnt="3">
        <dgm:presLayoutVars>
          <dgm:bulletEnabled val="1"/>
        </dgm:presLayoutVars>
      </dgm:prSet>
      <dgm:spPr/>
    </dgm:pt>
    <dgm:pt modelId="{DA663D7E-C8E5-C844-BF75-7819BF813508}" type="pres">
      <dgm:prSet presAssocID="{4E1C61DA-C0B9-4309-BBE5-6110D34015CD}" presName="sibTrans" presStyleLbl="sibTrans2D1" presStyleIdx="1" presStyleCnt="2"/>
      <dgm:spPr/>
    </dgm:pt>
    <dgm:pt modelId="{63DFF2F5-64AF-C144-A5A8-0F03B2685ADB}" type="pres">
      <dgm:prSet presAssocID="{4E1C61DA-C0B9-4309-BBE5-6110D34015CD}" presName="connectorText" presStyleLbl="sibTrans2D1" presStyleIdx="1" presStyleCnt="2"/>
      <dgm:spPr/>
    </dgm:pt>
    <dgm:pt modelId="{12960443-1719-CA4F-B018-231DC71A417B}" type="pres">
      <dgm:prSet presAssocID="{9E9C73D4-5709-4BA2-9C52-6A6B5BE5FEE6}" presName="node" presStyleLbl="node1" presStyleIdx="2" presStyleCnt="3">
        <dgm:presLayoutVars>
          <dgm:bulletEnabled val="1"/>
        </dgm:presLayoutVars>
      </dgm:prSet>
      <dgm:spPr/>
    </dgm:pt>
  </dgm:ptLst>
  <dgm:cxnLst>
    <dgm:cxn modelId="{9CC9DF01-C6BE-6F48-A1EA-FF39E65DE7C8}" type="presOf" srcId="{39C2044C-E955-437E-9C3C-F817B6D066B7}" destId="{604597AA-2EE3-C041-A60E-8436CE09D0A8}" srcOrd="0" destOrd="0" presId="urn:microsoft.com/office/officeart/2005/8/layout/process5"/>
    <dgm:cxn modelId="{6A7AFF2C-B3B6-4000-95B4-97A0105BCAE1}" srcId="{39C2044C-E955-437E-9C3C-F817B6D066B7}" destId="{9E9C73D4-5709-4BA2-9C52-6A6B5BE5FEE6}" srcOrd="2" destOrd="0" parTransId="{9BDCFD68-9DE1-4B4B-9E57-457FC0AB14CD}" sibTransId="{BE1B0A27-2B47-46D0-ADD8-B260A97151DD}"/>
    <dgm:cxn modelId="{8E7F104E-8116-F449-B11C-F38A54DE808F}" type="presOf" srcId="{20E03069-3A8A-464B-8B75-B7733B1BAB9F}" destId="{E8511AF1-1A46-E344-A5B4-D3FC7F16E662}" srcOrd="0" destOrd="0" presId="urn:microsoft.com/office/officeart/2005/8/layout/process5"/>
    <dgm:cxn modelId="{F0158E88-9DA8-5F4B-880C-D51FF43A06BF}" type="presOf" srcId="{4E1C61DA-C0B9-4309-BBE5-6110D34015CD}" destId="{DA663D7E-C8E5-C844-BF75-7819BF813508}" srcOrd="0" destOrd="0" presId="urn:microsoft.com/office/officeart/2005/8/layout/process5"/>
    <dgm:cxn modelId="{C18E148B-7136-4736-878D-DE914FE45103}" srcId="{39C2044C-E955-437E-9C3C-F817B6D066B7}" destId="{C5182B9B-525D-4C2B-999C-D0F3BCFA054A}" srcOrd="1" destOrd="0" parTransId="{5BBC2B4F-322C-4449-A01C-FFE4A4E08BB2}" sibTransId="{4E1C61DA-C0B9-4309-BBE5-6110D34015CD}"/>
    <dgm:cxn modelId="{92371BAB-01DC-4DA8-9D93-9A36F16AED70}" srcId="{39C2044C-E955-437E-9C3C-F817B6D066B7}" destId="{3A108E18-4A64-4BD8-A691-711A1B42BF94}" srcOrd="0" destOrd="0" parTransId="{85D0999D-30B5-4399-87DD-3F8F3A57CC83}" sibTransId="{20E03069-3A8A-464B-8B75-B7733B1BAB9F}"/>
    <dgm:cxn modelId="{54CCD2C3-4E77-FD43-BF48-7146D4AB445E}" type="presOf" srcId="{4E1C61DA-C0B9-4309-BBE5-6110D34015CD}" destId="{63DFF2F5-64AF-C144-A5A8-0F03B2685ADB}" srcOrd="1" destOrd="0" presId="urn:microsoft.com/office/officeart/2005/8/layout/process5"/>
    <dgm:cxn modelId="{3766F6D7-384B-D14C-84B2-6A0F079BBD74}" type="presOf" srcId="{9E9C73D4-5709-4BA2-9C52-6A6B5BE5FEE6}" destId="{12960443-1719-CA4F-B018-231DC71A417B}" srcOrd="0" destOrd="0" presId="urn:microsoft.com/office/officeart/2005/8/layout/process5"/>
    <dgm:cxn modelId="{0C64F1E7-FB5C-1A42-B472-5416D7DDFFD8}" type="presOf" srcId="{20E03069-3A8A-464B-8B75-B7733B1BAB9F}" destId="{71983562-9F12-D041-99AB-82F80278085C}" srcOrd="1" destOrd="0" presId="urn:microsoft.com/office/officeart/2005/8/layout/process5"/>
    <dgm:cxn modelId="{DB3110FD-1CB6-CE47-BEE5-ADF814E41F81}" type="presOf" srcId="{C5182B9B-525D-4C2B-999C-D0F3BCFA054A}" destId="{B24A5E6D-CBF8-F84A-8D3C-8D61019AF5EB}" srcOrd="0" destOrd="0" presId="urn:microsoft.com/office/officeart/2005/8/layout/process5"/>
    <dgm:cxn modelId="{164C04FF-C25F-6D49-9198-48507B197AAD}" type="presOf" srcId="{3A108E18-4A64-4BD8-A691-711A1B42BF94}" destId="{A5F01ED3-8B5B-E04A-8231-492662502DCA}" srcOrd="0" destOrd="0" presId="urn:microsoft.com/office/officeart/2005/8/layout/process5"/>
    <dgm:cxn modelId="{188C91C4-6564-BD4F-9530-6897F53A7B6D}" type="presParOf" srcId="{604597AA-2EE3-C041-A60E-8436CE09D0A8}" destId="{A5F01ED3-8B5B-E04A-8231-492662502DCA}" srcOrd="0" destOrd="0" presId="urn:microsoft.com/office/officeart/2005/8/layout/process5"/>
    <dgm:cxn modelId="{E7C3C6D8-980A-AA48-A061-30E02FEA1C38}" type="presParOf" srcId="{604597AA-2EE3-C041-A60E-8436CE09D0A8}" destId="{E8511AF1-1A46-E344-A5B4-D3FC7F16E662}" srcOrd="1" destOrd="0" presId="urn:microsoft.com/office/officeart/2005/8/layout/process5"/>
    <dgm:cxn modelId="{8B58CD09-07DF-AB4B-861B-AA7046B7AB94}" type="presParOf" srcId="{E8511AF1-1A46-E344-A5B4-D3FC7F16E662}" destId="{71983562-9F12-D041-99AB-82F80278085C}" srcOrd="0" destOrd="0" presId="urn:microsoft.com/office/officeart/2005/8/layout/process5"/>
    <dgm:cxn modelId="{BF7D926C-5747-E54B-86D5-8A17190BC470}" type="presParOf" srcId="{604597AA-2EE3-C041-A60E-8436CE09D0A8}" destId="{B24A5E6D-CBF8-F84A-8D3C-8D61019AF5EB}" srcOrd="2" destOrd="0" presId="urn:microsoft.com/office/officeart/2005/8/layout/process5"/>
    <dgm:cxn modelId="{41190832-29AA-B544-8CE9-5A040193383C}" type="presParOf" srcId="{604597AA-2EE3-C041-A60E-8436CE09D0A8}" destId="{DA663D7E-C8E5-C844-BF75-7819BF813508}" srcOrd="3" destOrd="0" presId="urn:microsoft.com/office/officeart/2005/8/layout/process5"/>
    <dgm:cxn modelId="{8F290C9D-E6C6-D343-A0BD-17ED88A3AB66}" type="presParOf" srcId="{DA663D7E-C8E5-C844-BF75-7819BF813508}" destId="{63DFF2F5-64AF-C144-A5A8-0F03B2685ADB}" srcOrd="0" destOrd="0" presId="urn:microsoft.com/office/officeart/2005/8/layout/process5"/>
    <dgm:cxn modelId="{B3F5DFB8-3FA4-F744-8E56-5BDE3449CCC5}" type="presParOf" srcId="{604597AA-2EE3-C041-A60E-8436CE09D0A8}" destId="{12960443-1719-CA4F-B018-231DC71A417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70EB2A8-4613-4956-BDA8-90D97759A02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ED4823-2DCB-47C6-9D9C-52395DD423F6}">
      <dgm:prSet/>
      <dgm:spPr/>
      <dgm:t>
        <a:bodyPr/>
        <a:lstStyle/>
        <a:p>
          <a:r>
            <a:rPr lang="tr-TR"/>
            <a:t>Fiyat Pahalılığı</a:t>
          </a:r>
          <a:endParaRPr lang="en-US"/>
        </a:p>
      </dgm:t>
    </dgm:pt>
    <dgm:pt modelId="{8C77E637-1485-4CC5-9FCB-5A369187BBFB}" type="parTrans" cxnId="{C22FE326-39C0-4914-BFBE-298ABAF0C67E}">
      <dgm:prSet/>
      <dgm:spPr/>
      <dgm:t>
        <a:bodyPr/>
        <a:lstStyle/>
        <a:p>
          <a:endParaRPr lang="en-US"/>
        </a:p>
      </dgm:t>
    </dgm:pt>
    <dgm:pt modelId="{FB448A06-E9A4-4AC7-BB87-795D80377234}" type="sibTrans" cxnId="{C22FE326-39C0-4914-BFBE-298ABAF0C67E}">
      <dgm:prSet/>
      <dgm:spPr/>
      <dgm:t>
        <a:bodyPr/>
        <a:lstStyle/>
        <a:p>
          <a:endParaRPr lang="en-US"/>
        </a:p>
      </dgm:t>
    </dgm:pt>
    <dgm:pt modelId="{39A645E3-4AC3-495D-B41F-7CBE74CEB007}">
      <dgm:prSet/>
      <dgm:spPr/>
      <dgm:t>
        <a:bodyPr/>
        <a:lstStyle/>
        <a:p>
          <a:r>
            <a:rPr lang="tr-TR"/>
            <a:t>Uygulama İçi Reklam Sıklığı</a:t>
          </a:r>
          <a:endParaRPr lang="en-US"/>
        </a:p>
      </dgm:t>
    </dgm:pt>
    <dgm:pt modelId="{CC8FF758-0518-4415-9952-33D7B30FD75A}" type="parTrans" cxnId="{9716B17A-E99A-4085-A5C8-A2914E69FFCA}">
      <dgm:prSet/>
      <dgm:spPr/>
      <dgm:t>
        <a:bodyPr/>
        <a:lstStyle/>
        <a:p>
          <a:endParaRPr lang="en-US"/>
        </a:p>
      </dgm:t>
    </dgm:pt>
    <dgm:pt modelId="{5D1D1254-00BF-4FB8-921C-A1A91C7A7784}" type="sibTrans" cxnId="{9716B17A-E99A-4085-A5C8-A2914E69FFCA}">
      <dgm:prSet/>
      <dgm:spPr/>
      <dgm:t>
        <a:bodyPr/>
        <a:lstStyle/>
        <a:p>
          <a:endParaRPr lang="en-US"/>
        </a:p>
      </dgm:t>
    </dgm:pt>
    <dgm:pt modelId="{22534E99-7399-4BE9-A001-99D7B27CACA8}">
      <dgm:prSet/>
      <dgm:spPr/>
      <dgm:t>
        <a:bodyPr/>
        <a:lstStyle/>
        <a:p>
          <a:r>
            <a:rPr lang="tr-TR" dirty="0"/>
            <a:t>Ön Elemeler</a:t>
          </a:r>
        </a:p>
        <a:p>
          <a:r>
            <a:rPr lang="tr-TR" dirty="0"/>
            <a:t>(İş İstihdam Üyelik için)</a:t>
          </a:r>
          <a:endParaRPr lang="en-US" dirty="0"/>
        </a:p>
      </dgm:t>
    </dgm:pt>
    <dgm:pt modelId="{D5DE7E8D-FA03-47F7-8987-7FDBC685CD00}" type="parTrans" cxnId="{FF759D1B-6636-412F-A905-E98FD491FEB3}">
      <dgm:prSet/>
      <dgm:spPr/>
      <dgm:t>
        <a:bodyPr/>
        <a:lstStyle/>
        <a:p>
          <a:endParaRPr lang="en-US"/>
        </a:p>
      </dgm:t>
    </dgm:pt>
    <dgm:pt modelId="{7AD230CC-E8FF-4249-B115-105BC7BD8E74}" type="sibTrans" cxnId="{FF759D1B-6636-412F-A905-E98FD491FEB3}">
      <dgm:prSet/>
      <dgm:spPr/>
      <dgm:t>
        <a:bodyPr/>
        <a:lstStyle/>
        <a:p>
          <a:endParaRPr lang="en-US"/>
        </a:p>
      </dgm:t>
    </dgm:pt>
    <dgm:pt modelId="{D167F946-D92D-409B-8149-9849C5B46326}">
      <dgm:prSet/>
      <dgm:spPr/>
      <dgm:t>
        <a:bodyPr/>
        <a:lstStyle/>
        <a:p>
          <a:r>
            <a:rPr lang="tr-TR"/>
            <a:t>Her Dersin Tekli Satışının Olmaması</a:t>
          </a:r>
          <a:endParaRPr lang="en-US"/>
        </a:p>
      </dgm:t>
    </dgm:pt>
    <dgm:pt modelId="{8BEC241D-BA54-4E4D-93F4-119DAAF73FF3}" type="parTrans" cxnId="{9715557F-0CDD-4410-BB47-CEA9729C1BA1}">
      <dgm:prSet/>
      <dgm:spPr/>
      <dgm:t>
        <a:bodyPr/>
        <a:lstStyle/>
        <a:p>
          <a:endParaRPr lang="en-US"/>
        </a:p>
      </dgm:t>
    </dgm:pt>
    <dgm:pt modelId="{EEAFCF83-0425-43B0-91B8-447414E06E4D}" type="sibTrans" cxnId="{9715557F-0CDD-4410-BB47-CEA9729C1BA1}">
      <dgm:prSet/>
      <dgm:spPr/>
      <dgm:t>
        <a:bodyPr/>
        <a:lstStyle/>
        <a:p>
          <a:endParaRPr lang="en-US"/>
        </a:p>
      </dgm:t>
    </dgm:pt>
    <dgm:pt modelId="{C272A661-6FEB-4280-A949-53333AB2D366}">
      <dgm:prSet/>
      <dgm:spPr/>
      <dgm:t>
        <a:bodyPr/>
        <a:lstStyle/>
        <a:p>
          <a:r>
            <a:rPr lang="tr-TR"/>
            <a:t>Materyallerin Ücretli Olması</a:t>
          </a:r>
          <a:endParaRPr lang="en-US"/>
        </a:p>
      </dgm:t>
    </dgm:pt>
    <dgm:pt modelId="{7365627F-7B3F-4EDC-A26E-BBE16A7DD32B}" type="parTrans" cxnId="{0A16B8B4-DE23-4826-BD01-FE57A7970797}">
      <dgm:prSet/>
      <dgm:spPr/>
      <dgm:t>
        <a:bodyPr/>
        <a:lstStyle/>
        <a:p>
          <a:endParaRPr lang="en-US"/>
        </a:p>
      </dgm:t>
    </dgm:pt>
    <dgm:pt modelId="{AA9F3D1B-C542-4AD8-9F7A-5062DE576BF5}" type="sibTrans" cxnId="{0A16B8B4-DE23-4826-BD01-FE57A7970797}">
      <dgm:prSet/>
      <dgm:spPr/>
      <dgm:t>
        <a:bodyPr/>
        <a:lstStyle/>
        <a:p>
          <a:endParaRPr lang="en-US"/>
        </a:p>
      </dgm:t>
    </dgm:pt>
    <dgm:pt modelId="{191C6192-A7EB-784E-B263-B6900CB345B3}" type="pres">
      <dgm:prSet presAssocID="{B70EB2A8-4613-4956-BDA8-90D97759A029}" presName="diagram" presStyleCnt="0">
        <dgm:presLayoutVars>
          <dgm:dir/>
          <dgm:resizeHandles val="exact"/>
        </dgm:presLayoutVars>
      </dgm:prSet>
      <dgm:spPr/>
    </dgm:pt>
    <dgm:pt modelId="{3E0DB662-259C-6543-BDDF-37AB574128FC}" type="pres">
      <dgm:prSet presAssocID="{3BED4823-2DCB-47C6-9D9C-52395DD423F6}" presName="node" presStyleLbl="node1" presStyleIdx="0" presStyleCnt="5">
        <dgm:presLayoutVars>
          <dgm:bulletEnabled val="1"/>
        </dgm:presLayoutVars>
      </dgm:prSet>
      <dgm:spPr/>
    </dgm:pt>
    <dgm:pt modelId="{8F35F27E-C3B1-7C4D-8703-C3936DAF09E7}" type="pres">
      <dgm:prSet presAssocID="{FB448A06-E9A4-4AC7-BB87-795D80377234}" presName="sibTrans" presStyleCnt="0"/>
      <dgm:spPr/>
    </dgm:pt>
    <dgm:pt modelId="{2BC48C1A-6B1C-0240-9324-D88F7A662251}" type="pres">
      <dgm:prSet presAssocID="{39A645E3-4AC3-495D-B41F-7CBE74CEB007}" presName="node" presStyleLbl="node1" presStyleIdx="1" presStyleCnt="5">
        <dgm:presLayoutVars>
          <dgm:bulletEnabled val="1"/>
        </dgm:presLayoutVars>
      </dgm:prSet>
      <dgm:spPr/>
    </dgm:pt>
    <dgm:pt modelId="{39E91C96-6B1E-2F4A-830E-FF710FB7B959}" type="pres">
      <dgm:prSet presAssocID="{5D1D1254-00BF-4FB8-921C-A1A91C7A7784}" presName="sibTrans" presStyleCnt="0"/>
      <dgm:spPr/>
    </dgm:pt>
    <dgm:pt modelId="{21847B76-FB31-B243-A35E-123B64B7000C}" type="pres">
      <dgm:prSet presAssocID="{22534E99-7399-4BE9-A001-99D7B27CACA8}" presName="node" presStyleLbl="node1" presStyleIdx="2" presStyleCnt="5">
        <dgm:presLayoutVars>
          <dgm:bulletEnabled val="1"/>
        </dgm:presLayoutVars>
      </dgm:prSet>
      <dgm:spPr/>
    </dgm:pt>
    <dgm:pt modelId="{2125928D-DB29-6F41-B368-1AB1B82E0914}" type="pres">
      <dgm:prSet presAssocID="{7AD230CC-E8FF-4249-B115-105BC7BD8E74}" presName="sibTrans" presStyleCnt="0"/>
      <dgm:spPr/>
    </dgm:pt>
    <dgm:pt modelId="{CA875572-ADAA-3642-8091-79DF1527A856}" type="pres">
      <dgm:prSet presAssocID="{D167F946-D92D-409B-8149-9849C5B46326}" presName="node" presStyleLbl="node1" presStyleIdx="3" presStyleCnt="5">
        <dgm:presLayoutVars>
          <dgm:bulletEnabled val="1"/>
        </dgm:presLayoutVars>
      </dgm:prSet>
      <dgm:spPr/>
    </dgm:pt>
    <dgm:pt modelId="{4FA36BAD-5FD9-0D4C-8316-DB8EBC9CBEA2}" type="pres">
      <dgm:prSet presAssocID="{EEAFCF83-0425-43B0-91B8-447414E06E4D}" presName="sibTrans" presStyleCnt="0"/>
      <dgm:spPr/>
    </dgm:pt>
    <dgm:pt modelId="{B43321F4-7FBA-E243-B8E2-1379A33B10B7}" type="pres">
      <dgm:prSet presAssocID="{C272A661-6FEB-4280-A949-53333AB2D366}" presName="node" presStyleLbl="node1" presStyleIdx="4" presStyleCnt="5">
        <dgm:presLayoutVars>
          <dgm:bulletEnabled val="1"/>
        </dgm:presLayoutVars>
      </dgm:prSet>
      <dgm:spPr/>
    </dgm:pt>
  </dgm:ptLst>
  <dgm:cxnLst>
    <dgm:cxn modelId="{19961008-FA55-7449-8567-32D2138BF864}" type="presOf" srcId="{22534E99-7399-4BE9-A001-99D7B27CACA8}" destId="{21847B76-FB31-B243-A35E-123B64B7000C}" srcOrd="0" destOrd="0" presId="urn:microsoft.com/office/officeart/2005/8/layout/default"/>
    <dgm:cxn modelId="{93425C1B-E79D-8C45-AD40-992EB75A3C96}" type="presOf" srcId="{C272A661-6FEB-4280-A949-53333AB2D366}" destId="{B43321F4-7FBA-E243-B8E2-1379A33B10B7}" srcOrd="0" destOrd="0" presId="urn:microsoft.com/office/officeart/2005/8/layout/default"/>
    <dgm:cxn modelId="{FF759D1B-6636-412F-A905-E98FD491FEB3}" srcId="{B70EB2A8-4613-4956-BDA8-90D97759A029}" destId="{22534E99-7399-4BE9-A001-99D7B27CACA8}" srcOrd="2" destOrd="0" parTransId="{D5DE7E8D-FA03-47F7-8987-7FDBC685CD00}" sibTransId="{7AD230CC-E8FF-4249-B115-105BC7BD8E74}"/>
    <dgm:cxn modelId="{C22FE326-39C0-4914-BFBE-298ABAF0C67E}" srcId="{B70EB2A8-4613-4956-BDA8-90D97759A029}" destId="{3BED4823-2DCB-47C6-9D9C-52395DD423F6}" srcOrd="0" destOrd="0" parTransId="{8C77E637-1485-4CC5-9FCB-5A369187BBFB}" sibTransId="{FB448A06-E9A4-4AC7-BB87-795D80377234}"/>
    <dgm:cxn modelId="{9E755C52-2910-A543-A996-5A2EBA129536}" type="presOf" srcId="{3BED4823-2DCB-47C6-9D9C-52395DD423F6}" destId="{3E0DB662-259C-6543-BDDF-37AB574128FC}" srcOrd="0" destOrd="0" presId="urn:microsoft.com/office/officeart/2005/8/layout/default"/>
    <dgm:cxn modelId="{9716B17A-E99A-4085-A5C8-A2914E69FFCA}" srcId="{B70EB2A8-4613-4956-BDA8-90D97759A029}" destId="{39A645E3-4AC3-495D-B41F-7CBE74CEB007}" srcOrd="1" destOrd="0" parTransId="{CC8FF758-0518-4415-9952-33D7B30FD75A}" sibTransId="{5D1D1254-00BF-4FB8-921C-A1A91C7A7784}"/>
    <dgm:cxn modelId="{9715557F-0CDD-4410-BB47-CEA9729C1BA1}" srcId="{B70EB2A8-4613-4956-BDA8-90D97759A029}" destId="{D167F946-D92D-409B-8149-9849C5B46326}" srcOrd="3" destOrd="0" parTransId="{8BEC241D-BA54-4E4D-93F4-119DAAF73FF3}" sibTransId="{EEAFCF83-0425-43B0-91B8-447414E06E4D}"/>
    <dgm:cxn modelId="{E5D43C94-A61B-ED41-87A8-22D5CA12B7A3}" type="presOf" srcId="{B70EB2A8-4613-4956-BDA8-90D97759A029}" destId="{191C6192-A7EB-784E-B263-B6900CB345B3}" srcOrd="0" destOrd="0" presId="urn:microsoft.com/office/officeart/2005/8/layout/default"/>
    <dgm:cxn modelId="{497F60AA-1B6F-BA4B-BF0D-7F12E9EB3322}" type="presOf" srcId="{39A645E3-4AC3-495D-B41F-7CBE74CEB007}" destId="{2BC48C1A-6B1C-0240-9324-D88F7A662251}" srcOrd="0" destOrd="0" presId="urn:microsoft.com/office/officeart/2005/8/layout/default"/>
    <dgm:cxn modelId="{0A16B8B4-DE23-4826-BD01-FE57A7970797}" srcId="{B70EB2A8-4613-4956-BDA8-90D97759A029}" destId="{C272A661-6FEB-4280-A949-53333AB2D366}" srcOrd="4" destOrd="0" parTransId="{7365627F-7B3F-4EDC-A26E-BBE16A7DD32B}" sibTransId="{AA9F3D1B-C542-4AD8-9F7A-5062DE576BF5}"/>
    <dgm:cxn modelId="{5672B0CC-5F1C-A74B-8FF2-81EDD676C184}" type="presOf" srcId="{D167F946-D92D-409B-8149-9849C5B46326}" destId="{CA875572-ADAA-3642-8091-79DF1527A856}" srcOrd="0" destOrd="0" presId="urn:microsoft.com/office/officeart/2005/8/layout/default"/>
    <dgm:cxn modelId="{BA6D4738-5973-6A41-8CF9-221443176D1C}" type="presParOf" srcId="{191C6192-A7EB-784E-B263-B6900CB345B3}" destId="{3E0DB662-259C-6543-BDDF-37AB574128FC}" srcOrd="0" destOrd="0" presId="urn:microsoft.com/office/officeart/2005/8/layout/default"/>
    <dgm:cxn modelId="{D6B744B1-7574-EF4B-80D6-C9CFF9CAABDC}" type="presParOf" srcId="{191C6192-A7EB-784E-B263-B6900CB345B3}" destId="{8F35F27E-C3B1-7C4D-8703-C3936DAF09E7}" srcOrd="1" destOrd="0" presId="urn:microsoft.com/office/officeart/2005/8/layout/default"/>
    <dgm:cxn modelId="{B40DA67A-AEC1-B242-B446-08A7E7E7DC47}" type="presParOf" srcId="{191C6192-A7EB-784E-B263-B6900CB345B3}" destId="{2BC48C1A-6B1C-0240-9324-D88F7A662251}" srcOrd="2" destOrd="0" presId="urn:microsoft.com/office/officeart/2005/8/layout/default"/>
    <dgm:cxn modelId="{C4997F1F-CB89-3D46-A9CC-59C8DBE98796}" type="presParOf" srcId="{191C6192-A7EB-784E-B263-B6900CB345B3}" destId="{39E91C96-6B1E-2F4A-830E-FF710FB7B959}" srcOrd="3" destOrd="0" presId="urn:microsoft.com/office/officeart/2005/8/layout/default"/>
    <dgm:cxn modelId="{44C81980-994B-414E-8802-333DBC3B9189}" type="presParOf" srcId="{191C6192-A7EB-784E-B263-B6900CB345B3}" destId="{21847B76-FB31-B243-A35E-123B64B7000C}" srcOrd="4" destOrd="0" presId="urn:microsoft.com/office/officeart/2005/8/layout/default"/>
    <dgm:cxn modelId="{8AD70BAB-85DD-E545-A2D7-490EDC5537A9}" type="presParOf" srcId="{191C6192-A7EB-784E-B263-B6900CB345B3}" destId="{2125928D-DB29-6F41-B368-1AB1B82E0914}" srcOrd="5" destOrd="0" presId="urn:microsoft.com/office/officeart/2005/8/layout/default"/>
    <dgm:cxn modelId="{9855192D-1F28-6B45-94C1-B7884618F7FF}" type="presParOf" srcId="{191C6192-A7EB-784E-B263-B6900CB345B3}" destId="{CA875572-ADAA-3642-8091-79DF1527A856}" srcOrd="6" destOrd="0" presId="urn:microsoft.com/office/officeart/2005/8/layout/default"/>
    <dgm:cxn modelId="{D6974C15-46EA-AF4C-A19F-2BBE84472FAF}" type="presParOf" srcId="{191C6192-A7EB-784E-B263-B6900CB345B3}" destId="{4FA36BAD-5FD9-0D4C-8316-DB8EBC9CBEA2}" srcOrd="7" destOrd="0" presId="urn:microsoft.com/office/officeart/2005/8/layout/default"/>
    <dgm:cxn modelId="{3CE2C670-9799-CA43-81CB-F30C18C32CB0}" type="presParOf" srcId="{191C6192-A7EB-784E-B263-B6900CB345B3}" destId="{B43321F4-7FBA-E243-B8E2-1379A33B10B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BF50342-9B46-464F-B4DE-8E6895B5CD7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F3C7F31-219C-410C-B531-73A39D5CB996}">
      <dgm:prSet/>
      <dgm:spPr/>
      <dgm:t>
        <a:bodyPr/>
        <a:lstStyle/>
        <a:p>
          <a:r>
            <a:rPr lang="tr-TR"/>
            <a:t>Öğrenci Eğitim Ücreti</a:t>
          </a:r>
          <a:endParaRPr lang="en-US"/>
        </a:p>
      </dgm:t>
    </dgm:pt>
    <dgm:pt modelId="{37DFD97E-B51D-45FE-9C53-20544FA5BA22}" type="parTrans" cxnId="{B38945E4-B701-465B-8D59-D1005A153EAA}">
      <dgm:prSet/>
      <dgm:spPr/>
      <dgm:t>
        <a:bodyPr/>
        <a:lstStyle/>
        <a:p>
          <a:endParaRPr lang="en-US"/>
        </a:p>
      </dgm:t>
    </dgm:pt>
    <dgm:pt modelId="{15B3F454-3588-493D-A65D-F9EE9E5A4349}" type="sibTrans" cxnId="{B38945E4-B701-465B-8D59-D1005A153EAA}">
      <dgm:prSet/>
      <dgm:spPr/>
      <dgm:t>
        <a:bodyPr/>
        <a:lstStyle/>
        <a:p>
          <a:endParaRPr lang="en-US"/>
        </a:p>
      </dgm:t>
    </dgm:pt>
    <dgm:pt modelId="{EC7A579D-4E1C-4A67-BB83-6747AAA08633}">
      <dgm:prSet/>
      <dgm:spPr/>
      <dgm:t>
        <a:bodyPr/>
        <a:lstStyle/>
        <a:p>
          <a:r>
            <a:rPr lang="tr-TR"/>
            <a:t>Sektör/Şirket Sponsorları</a:t>
          </a:r>
          <a:endParaRPr lang="en-US"/>
        </a:p>
      </dgm:t>
    </dgm:pt>
    <dgm:pt modelId="{0AE55A25-91C0-4483-94C9-F0A4C6CD378D}" type="parTrans" cxnId="{412509E7-F303-4669-812E-BC025DC38F8C}">
      <dgm:prSet/>
      <dgm:spPr/>
      <dgm:t>
        <a:bodyPr/>
        <a:lstStyle/>
        <a:p>
          <a:endParaRPr lang="en-US"/>
        </a:p>
      </dgm:t>
    </dgm:pt>
    <dgm:pt modelId="{B7441116-066F-4DF8-9B4E-1DFA5CDD4E9C}" type="sibTrans" cxnId="{412509E7-F303-4669-812E-BC025DC38F8C}">
      <dgm:prSet/>
      <dgm:spPr/>
      <dgm:t>
        <a:bodyPr/>
        <a:lstStyle/>
        <a:p>
          <a:endParaRPr lang="en-US"/>
        </a:p>
      </dgm:t>
    </dgm:pt>
    <dgm:pt modelId="{BB806AC9-9B87-4EF9-9B46-EA77D52482B8}">
      <dgm:prSet/>
      <dgm:spPr/>
      <dgm:t>
        <a:bodyPr/>
        <a:lstStyle/>
        <a:p>
          <a:r>
            <a:rPr lang="tr-TR" dirty="0"/>
            <a:t>Uygulama İçi Reklamlar</a:t>
          </a:r>
          <a:endParaRPr lang="en-US" dirty="0"/>
        </a:p>
      </dgm:t>
    </dgm:pt>
    <dgm:pt modelId="{A973F437-646D-4C93-A6FB-39FF6A09E28F}" type="parTrans" cxnId="{7BBCD7AB-17E3-4D97-952F-E8547D081980}">
      <dgm:prSet/>
      <dgm:spPr/>
      <dgm:t>
        <a:bodyPr/>
        <a:lstStyle/>
        <a:p>
          <a:endParaRPr lang="en-US"/>
        </a:p>
      </dgm:t>
    </dgm:pt>
    <dgm:pt modelId="{6B97F479-1D48-4E4C-9FD0-30DD757D1058}" type="sibTrans" cxnId="{7BBCD7AB-17E3-4D97-952F-E8547D081980}">
      <dgm:prSet/>
      <dgm:spPr/>
      <dgm:t>
        <a:bodyPr/>
        <a:lstStyle/>
        <a:p>
          <a:endParaRPr lang="en-US"/>
        </a:p>
      </dgm:t>
    </dgm:pt>
    <dgm:pt modelId="{C52B7286-382F-4ED4-AF15-3F2E018BDB52}">
      <dgm:prSet/>
      <dgm:spPr/>
      <dgm:t>
        <a:bodyPr/>
        <a:lstStyle/>
        <a:p>
          <a:r>
            <a:rPr lang="tr-TR"/>
            <a:t>Uygulama İçi Ekstra Materyal Satışı</a:t>
          </a:r>
          <a:endParaRPr lang="en-US"/>
        </a:p>
      </dgm:t>
    </dgm:pt>
    <dgm:pt modelId="{AB2DE029-7DB0-46C7-964A-48BD088B39E4}" type="parTrans" cxnId="{C2E066C8-E12A-4206-8C92-D32482E3F18A}">
      <dgm:prSet/>
      <dgm:spPr/>
      <dgm:t>
        <a:bodyPr/>
        <a:lstStyle/>
        <a:p>
          <a:endParaRPr lang="en-US"/>
        </a:p>
      </dgm:t>
    </dgm:pt>
    <dgm:pt modelId="{1E4B10E3-B64F-49A8-8BF8-9CC6576A929A}" type="sibTrans" cxnId="{C2E066C8-E12A-4206-8C92-D32482E3F18A}">
      <dgm:prSet/>
      <dgm:spPr/>
      <dgm:t>
        <a:bodyPr/>
        <a:lstStyle/>
        <a:p>
          <a:endParaRPr lang="en-US"/>
        </a:p>
      </dgm:t>
    </dgm:pt>
    <dgm:pt modelId="{79D51FD9-ED6A-4662-9D93-F9387C756E21}" type="pres">
      <dgm:prSet presAssocID="{BBF50342-9B46-464F-B4DE-8E6895B5CD71}" presName="root" presStyleCnt="0">
        <dgm:presLayoutVars>
          <dgm:dir/>
          <dgm:resizeHandles val="exact"/>
        </dgm:presLayoutVars>
      </dgm:prSet>
      <dgm:spPr/>
    </dgm:pt>
    <dgm:pt modelId="{E644881D-35B5-4420-A6A9-EF2BA0991BE6}" type="pres">
      <dgm:prSet presAssocID="{BBF50342-9B46-464F-B4DE-8E6895B5CD71}" presName="container" presStyleCnt="0">
        <dgm:presLayoutVars>
          <dgm:dir/>
          <dgm:resizeHandles val="exact"/>
        </dgm:presLayoutVars>
      </dgm:prSet>
      <dgm:spPr/>
    </dgm:pt>
    <dgm:pt modelId="{19F31A1F-7B60-47CF-9934-21D9649FD301}" type="pres">
      <dgm:prSet presAssocID="{8F3C7F31-219C-410C-B531-73A39D5CB996}" presName="compNode" presStyleCnt="0"/>
      <dgm:spPr/>
    </dgm:pt>
    <dgm:pt modelId="{4091492A-5777-4C0A-9FAC-34EF03EE2A8B}" type="pres">
      <dgm:prSet presAssocID="{8F3C7F31-219C-410C-B531-73A39D5CB996}" presName="iconBgRect" presStyleLbl="bgShp" presStyleIdx="0" presStyleCnt="4"/>
      <dgm:spPr/>
    </dgm:pt>
    <dgm:pt modelId="{9ED02471-F78E-4067-BFC8-4B6694759B4F}" type="pres">
      <dgm:prSet presAssocID="{8F3C7F31-219C-410C-B531-73A39D5CB99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ğitim"/>
        </a:ext>
      </dgm:extLst>
    </dgm:pt>
    <dgm:pt modelId="{99C903BE-F38A-4943-AE0D-827BE60B732C}" type="pres">
      <dgm:prSet presAssocID="{8F3C7F31-219C-410C-B531-73A39D5CB996}" presName="spaceRect" presStyleCnt="0"/>
      <dgm:spPr/>
    </dgm:pt>
    <dgm:pt modelId="{F930A0D7-C8AA-4187-B154-DE285D9FD1DD}" type="pres">
      <dgm:prSet presAssocID="{8F3C7F31-219C-410C-B531-73A39D5CB996}" presName="textRect" presStyleLbl="revTx" presStyleIdx="0" presStyleCnt="4">
        <dgm:presLayoutVars>
          <dgm:chMax val="1"/>
          <dgm:chPref val="1"/>
        </dgm:presLayoutVars>
      </dgm:prSet>
      <dgm:spPr/>
    </dgm:pt>
    <dgm:pt modelId="{1C6E1405-EEEB-4996-9A79-95FC8D1204A7}" type="pres">
      <dgm:prSet presAssocID="{15B3F454-3588-493D-A65D-F9EE9E5A4349}" presName="sibTrans" presStyleLbl="sibTrans2D1" presStyleIdx="0" presStyleCnt="0"/>
      <dgm:spPr/>
    </dgm:pt>
    <dgm:pt modelId="{1769F2A4-14E3-4F80-9C2C-791E95CB533F}" type="pres">
      <dgm:prSet presAssocID="{EC7A579D-4E1C-4A67-BB83-6747AAA08633}" presName="compNode" presStyleCnt="0"/>
      <dgm:spPr/>
    </dgm:pt>
    <dgm:pt modelId="{65CAF4B8-6115-4824-AD73-2ACDF12F0551}" type="pres">
      <dgm:prSet presAssocID="{EC7A579D-4E1C-4A67-BB83-6747AAA08633}" presName="iconBgRect" presStyleLbl="bgShp" presStyleIdx="1" presStyleCnt="4"/>
      <dgm:spPr/>
    </dgm:pt>
    <dgm:pt modelId="{C46DA0CD-021F-4622-A2AE-FA81ABB81CE7}" type="pres">
      <dgm:prSet presAssocID="{EC7A579D-4E1C-4A67-BB83-6747AAA086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İşe Alım Yönetimi"/>
        </a:ext>
      </dgm:extLst>
    </dgm:pt>
    <dgm:pt modelId="{81DFFB98-7D4A-4063-8199-AFBA5D9169D5}" type="pres">
      <dgm:prSet presAssocID="{EC7A579D-4E1C-4A67-BB83-6747AAA08633}" presName="spaceRect" presStyleCnt="0"/>
      <dgm:spPr/>
    </dgm:pt>
    <dgm:pt modelId="{414BBA49-89A7-4D6F-B416-16D79D7F08BE}" type="pres">
      <dgm:prSet presAssocID="{EC7A579D-4E1C-4A67-BB83-6747AAA08633}" presName="textRect" presStyleLbl="revTx" presStyleIdx="1" presStyleCnt="4">
        <dgm:presLayoutVars>
          <dgm:chMax val="1"/>
          <dgm:chPref val="1"/>
        </dgm:presLayoutVars>
      </dgm:prSet>
      <dgm:spPr/>
    </dgm:pt>
    <dgm:pt modelId="{37691396-54EC-45F2-9553-8157AD6FB4F0}" type="pres">
      <dgm:prSet presAssocID="{B7441116-066F-4DF8-9B4E-1DFA5CDD4E9C}" presName="sibTrans" presStyleLbl="sibTrans2D1" presStyleIdx="0" presStyleCnt="0"/>
      <dgm:spPr/>
    </dgm:pt>
    <dgm:pt modelId="{30F0EA7B-1FF1-40C8-866A-B00581470EB8}" type="pres">
      <dgm:prSet presAssocID="{BB806AC9-9B87-4EF9-9B46-EA77D52482B8}" presName="compNode" presStyleCnt="0"/>
      <dgm:spPr/>
    </dgm:pt>
    <dgm:pt modelId="{957F033D-CABF-406F-B5E0-A74BDDBE086E}" type="pres">
      <dgm:prSet presAssocID="{BB806AC9-9B87-4EF9-9B46-EA77D52482B8}" presName="iconBgRect" presStyleLbl="bgShp" presStyleIdx="2" presStyleCnt="4"/>
      <dgm:spPr/>
    </dgm:pt>
    <dgm:pt modelId="{CA0BCD18-BADA-4EFA-933E-374517581B73}" type="pres">
      <dgm:prSet presAssocID="{BB806AC9-9B87-4EF9-9B46-EA77D52482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züstü Güvenli"/>
        </a:ext>
      </dgm:extLst>
    </dgm:pt>
    <dgm:pt modelId="{B4CBBFCD-2BEF-4F23-B009-DAD23710E09F}" type="pres">
      <dgm:prSet presAssocID="{BB806AC9-9B87-4EF9-9B46-EA77D52482B8}" presName="spaceRect" presStyleCnt="0"/>
      <dgm:spPr/>
    </dgm:pt>
    <dgm:pt modelId="{DC245C02-5493-400C-930C-244F894D822C}" type="pres">
      <dgm:prSet presAssocID="{BB806AC9-9B87-4EF9-9B46-EA77D52482B8}" presName="textRect" presStyleLbl="revTx" presStyleIdx="2" presStyleCnt="4">
        <dgm:presLayoutVars>
          <dgm:chMax val="1"/>
          <dgm:chPref val="1"/>
        </dgm:presLayoutVars>
      </dgm:prSet>
      <dgm:spPr/>
    </dgm:pt>
    <dgm:pt modelId="{9A3C0E21-F37E-4127-A0E1-38AEACDCBC6A}" type="pres">
      <dgm:prSet presAssocID="{6B97F479-1D48-4E4C-9FD0-30DD757D1058}" presName="sibTrans" presStyleLbl="sibTrans2D1" presStyleIdx="0" presStyleCnt="0"/>
      <dgm:spPr/>
    </dgm:pt>
    <dgm:pt modelId="{8ADB8FD2-9950-4B2A-AD57-447436AAAB71}" type="pres">
      <dgm:prSet presAssocID="{C52B7286-382F-4ED4-AF15-3F2E018BDB52}" presName="compNode" presStyleCnt="0"/>
      <dgm:spPr/>
    </dgm:pt>
    <dgm:pt modelId="{3B467646-072F-4552-887A-864BAEB11647}" type="pres">
      <dgm:prSet presAssocID="{C52B7286-382F-4ED4-AF15-3F2E018BDB52}" presName="iconBgRect" presStyleLbl="bgShp" presStyleIdx="3" presStyleCnt="4"/>
      <dgm:spPr/>
    </dgm:pt>
    <dgm:pt modelId="{0D77C522-D83C-4834-A593-83189FD66E4E}" type="pres">
      <dgm:prSet presAssocID="{C52B7286-382F-4ED4-AF15-3F2E018BDB5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 Ana hat"/>
        </a:ext>
      </dgm:extLst>
    </dgm:pt>
    <dgm:pt modelId="{FAFFD383-10BB-4BF1-956D-A2FADFD9B9FA}" type="pres">
      <dgm:prSet presAssocID="{C52B7286-382F-4ED4-AF15-3F2E018BDB52}" presName="spaceRect" presStyleCnt="0"/>
      <dgm:spPr/>
    </dgm:pt>
    <dgm:pt modelId="{39FAB081-C83E-432A-8D00-A4BE65735003}" type="pres">
      <dgm:prSet presAssocID="{C52B7286-382F-4ED4-AF15-3F2E018BDB5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6DC6B15-FF3B-4B9B-9BE8-E2A8FA2384F8}" type="presOf" srcId="{C52B7286-382F-4ED4-AF15-3F2E018BDB52}" destId="{39FAB081-C83E-432A-8D00-A4BE65735003}" srcOrd="0" destOrd="0" presId="urn:microsoft.com/office/officeart/2018/2/layout/IconCircleList"/>
    <dgm:cxn modelId="{10FE961A-47C6-4741-A366-14402A4E90E0}" type="presOf" srcId="{6B97F479-1D48-4E4C-9FD0-30DD757D1058}" destId="{9A3C0E21-F37E-4127-A0E1-38AEACDCBC6A}" srcOrd="0" destOrd="0" presId="urn:microsoft.com/office/officeart/2018/2/layout/IconCircleList"/>
    <dgm:cxn modelId="{B51BC423-91FD-4115-8922-DDBF79F3364A}" type="presOf" srcId="{EC7A579D-4E1C-4A67-BB83-6747AAA08633}" destId="{414BBA49-89A7-4D6F-B416-16D79D7F08BE}" srcOrd="0" destOrd="0" presId="urn:microsoft.com/office/officeart/2018/2/layout/IconCircleList"/>
    <dgm:cxn modelId="{954B8448-55B4-41C8-A55F-38BE6D00C106}" type="presOf" srcId="{BB806AC9-9B87-4EF9-9B46-EA77D52482B8}" destId="{DC245C02-5493-400C-930C-244F894D822C}" srcOrd="0" destOrd="0" presId="urn:microsoft.com/office/officeart/2018/2/layout/IconCircleList"/>
    <dgm:cxn modelId="{643D866E-E9E9-4609-94E7-8513464D53B9}" type="presOf" srcId="{15B3F454-3588-493D-A65D-F9EE9E5A4349}" destId="{1C6E1405-EEEB-4996-9A79-95FC8D1204A7}" srcOrd="0" destOrd="0" presId="urn:microsoft.com/office/officeart/2018/2/layout/IconCircleList"/>
    <dgm:cxn modelId="{A277C991-6D96-4F68-AAFC-A28553F23B3E}" type="presOf" srcId="{8F3C7F31-219C-410C-B531-73A39D5CB996}" destId="{F930A0D7-C8AA-4187-B154-DE285D9FD1DD}" srcOrd="0" destOrd="0" presId="urn:microsoft.com/office/officeart/2018/2/layout/IconCircleList"/>
    <dgm:cxn modelId="{F030079E-BFDA-466F-B18E-36827FC85285}" type="presOf" srcId="{BBF50342-9B46-464F-B4DE-8E6895B5CD71}" destId="{79D51FD9-ED6A-4662-9D93-F9387C756E21}" srcOrd="0" destOrd="0" presId="urn:microsoft.com/office/officeart/2018/2/layout/IconCircleList"/>
    <dgm:cxn modelId="{7BBCD7AB-17E3-4D97-952F-E8547D081980}" srcId="{BBF50342-9B46-464F-B4DE-8E6895B5CD71}" destId="{BB806AC9-9B87-4EF9-9B46-EA77D52482B8}" srcOrd="2" destOrd="0" parTransId="{A973F437-646D-4C93-A6FB-39FF6A09E28F}" sibTransId="{6B97F479-1D48-4E4C-9FD0-30DD757D1058}"/>
    <dgm:cxn modelId="{C2E066C8-E12A-4206-8C92-D32482E3F18A}" srcId="{BBF50342-9B46-464F-B4DE-8E6895B5CD71}" destId="{C52B7286-382F-4ED4-AF15-3F2E018BDB52}" srcOrd="3" destOrd="0" parTransId="{AB2DE029-7DB0-46C7-964A-48BD088B39E4}" sibTransId="{1E4B10E3-B64F-49A8-8BF8-9CC6576A929A}"/>
    <dgm:cxn modelId="{125EEED8-D41F-4CB5-8144-EEC1C7B6D484}" type="presOf" srcId="{B7441116-066F-4DF8-9B4E-1DFA5CDD4E9C}" destId="{37691396-54EC-45F2-9553-8157AD6FB4F0}" srcOrd="0" destOrd="0" presId="urn:microsoft.com/office/officeart/2018/2/layout/IconCircleList"/>
    <dgm:cxn modelId="{B38945E4-B701-465B-8D59-D1005A153EAA}" srcId="{BBF50342-9B46-464F-B4DE-8E6895B5CD71}" destId="{8F3C7F31-219C-410C-B531-73A39D5CB996}" srcOrd="0" destOrd="0" parTransId="{37DFD97E-B51D-45FE-9C53-20544FA5BA22}" sibTransId="{15B3F454-3588-493D-A65D-F9EE9E5A4349}"/>
    <dgm:cxn modelId="{412509E7-F303-4669-812E-BC025DC38F8C}" srcId="{BBF50342-9B46-464F-B4DE-8E6895B5CD71}" destId="{EC7A579D-4E1C-4A67-BB83-6747AAA08633}" srcOrd="1" destOrd="0" parTransId="{0AE55A25-91C0-4483-94C9-F0A4C6CD378D}" sibTransId="{B7441116-066F-4DF8-9B4E-1DFA5CDD4E9C}"/>
    <dgm:cxn modelId="{79926578-8844-4CCF-BCC8-CBAE33C13B39}" type="presParOf" srcId="{79D51FD9-ED6A-4662-9D93-F9387C756E21}" destId="{E644881D-35B5-4420-A6A9-EF2BA0991BE6}" srcOrd="0" destOrd="0" presId="urn:microsoft.com/office/officeart/2018/2/layout/IconCircleList"/>
    <dgm:cxn modelId="{3D1D9485-2AA3-4EF8-B636-D04434213C23}" type="presParOf" srcId="{E644881D-35B5-4420-A6A9-EF2BA0991BE6}" destId="{19F31A1F-7B60-47CF-9934-21D9649FD301}" srcOrd="0" destOrd="0" presId="urn:microsoft.com/office/officeart/2018/2/layout/IconCircleList"/>
    <dgm:cxn modelId="{95F65C86-9F3B-4800-85A7-4C7C68DA662D}" type="presParOf" srcId="{19F31A1F-7B60-47CF-9934-21D9649FD301}" destId="{4091492A-5777-4C0A-9FAC-34EF03EE2A8B}" srcOrd="0" destOrd="0" presId="urn:microsoft.com/office/officeart/2018/2/layout/IconCircleList"/>
    <dgm:cxn modelId="{A10FD4BE-320A-426C-BB21-3B8E834E8FD4}" type="presParOf" srcId="{19F31A1F-7B60-47CF-9934-21D9649FD301}" destId="{9ED02471-F78E-4067-BFC8-4B6694759B4F}" srcOrd="1" destOrd="0" presId="urn:microsoft.com/office/officeart/2018/2/layout/IconCircleList"/>
    <dgm:cxn modelId="{81D0C938-AC33-492D-ABF3-E333E3E9F33A}" type="presParOf" srcId="{19F31A1F-7B60-47CF-9934-21D9649FD301}" destId="{99C903BE-F38A-4943-AE0D-827BE60B732C}" srcOrd="2" destOrd="0" presId="urn:microsoft.com/office/officeart/2018/2/layout/IconCircleList"/>
    <dgm:cxn modelId="{D9A2DC86-94A7-4C8A-9928-8FC78C5EAF93}" type="presParOf" srcId="{19F31A1F-7B60-47CF-9934-21D9649FD301}" destId="{F930A0D7-C8AA-4187-B154-DE285D9FD1DD}" srcOrd="3" destOrd="0" presId="urn:microsoft.com/office/officeart/2018/2/layout/IconCircleList"/>
    <dgm:cxn modelId="{B94DA2E3-7726-43EF-83EC-21AC4B558978}" type="presParOf" srcId="{E644881D-35B5-4420-A6A9-EF2BA0991BE6}" destId="{1C6E1405-EEEB-4996-9A79-95FC8D1204A7}" srcOrd="1" destOrd="0" presId="urn:microsoft.com/office/officeart/2018/2/layout/IconCircleList"/>
    <dgm:cxn modelId="{957FB13B-0271-4164-955C-31B8FCACDDA3}" type="presParOf" srcId="{E644881D-35B5-4420-A6A9-EF2BA0991BE6}" destId="{1769F2A4-14E3-4F80-9C2C-791E95CB533F}" srcOrd="2" destOrd="0" presId="urn:microsoft.com/office/officeart/2018/2/layout/IconCircleList"/>
    <dgm:cxn modelId="{B775A676-ADE3-4E4D-AA8E-067B126F88FB}" type="presParOf" srcId="{1769F2A4-14E3-4F80-9C2C-791E95CB533F}" destId="{65CAF4B8-6115-4824-AD73-2ACDF12F0551}" srcOrd="0" destOrd="0" presId="urn:microsoft.com/office/officeart/2018/2/layout/IconCircleList"/>
    <dgm:cxn modelId="{52460463-D8CA-4EEF-9FC8-28AF06D11AC8}" type="presParOf" srcId="{1769F2A4-14E3-4F80-9C2C-791E95CB533F}" destId="{C46DA0CD-021F-4622-A2AE-FA81ABB81CE7}" srcOrd="1" destOrd="0" presId="urn:microsoft.com/office/officeart/2018/2/layout/IconCircleList"/>
    <dgm:cxn modelId="{CF3EA128-363D-44D9-94FB-3D78728865E5}" type="presParOf" srcId="{1769F2A4-14E3-4F80-9C2C-791E95CB533F}" destId="{81DFFB98-7D4A-4063-8199-AFBA5D9169D5}" srcOrd="2" destOrd="0" presId="urn:microsoft.com/office/officeart/2018/2/layout/IconCircleList"/>
    <dgm:cxn modelId="{9BC71745-2734-4AF4-8344-6638747F994D}" type="presParOf" srcId="{1769F2A4-14E3-4F80-9C2C-791E95CB533F}" destId="{414BBA49-89A7-4D6F-B416-16D79D7F08BE}" srcOrd="3" destOrd="0" presId="urn:microsoft.com/office/officeart/2018/2/layout/IconCircleList"/>
    <dgm:cxn modelId="{D638C3F3-DDEE-4A86-8A3D-8814BD471BAD}" type="presParOf" srcId="{E644881D-35B5-4420-A6A9-EF2BA0991BE6}" destId="{37691396-54EC-45F2-9553-8157AD6FB4F0}" srcOrd="3" destOrd="0" presId="urn:microsoft.com/office/officeart/2018/2/layout/IconCircleList"/>
    <dgm:cxn modelId="{29270339-90C6-4AE6-A33A-A72AF1CEF077}" type="presParOf" srcId="{E644881D-35B5-4420-A6A9-EF2BA0991BE6}" destId="{30F0EA7B-1FF1-40C8-866A-B00581470EB8}" srcOrd="4" destOrd="0" presId="urn:microsoft.com/office/officeart/2018/2/layout/IconCircleList"/>
    <dgm:cxn modelId="{4C0B737D-D30E-48FF-A99A-C8C16A9A9769}" type="presParOf" srcId="{30F0EA7B-1FF1-40C8-866A-B00581470EB8}" destId="{957F033D-CABF-406F-B5E0-A74BDDBE086E}" srcOrd="0" destOrd="0" presId="urn:microsoft.com/office/officeart/2018/2/layout/IconCircleList"/>
    <dgm:cxn modelId="{184BE470-3368-4FDD-9B64-C7638A2FF5C8}" type="presParOf" srcId="{30F0EA7B-1FF1-40C8-866A-B00581470EB8}" destId="{CA0BCD18-BADA-4EFA-933E-374517581B73}" srcOrd="1" destOrd="0" presId="urn:microsoft.com/office/officeart/2018/2/layout/IconCircleList"/>
    <dgm:cxn modelId="{DA3E6923-1EE5-40BD-B848-D0118060E56D}" type="presParOf" srcId="{30F0EA7B-1FF1-40C8-866A-B00581470EB8}" destId="{B4CBBFCD-2BEF-4F23-B009-DAD23710E09F}" srcOrd="2" destOrd="0" presId="urn:microsoft.com/office/officeart/2018/2/layout/IconCircleList"/>
    <dgm:cxn modelId="{86F9F59D-B86F-4957-A4FA-E0E006EF1F9F}" type="presParOf" srcId="{30F0EA7B-1FF1-40C8-866A-B00581470EB8}" destId="{DC245C02-5493-400C-930C-244F894D822C}" srcOrd="3" destOrd="0" presId="urn:microsoft.com/office/officeart/2018/2/layout/IconCircleList"/>
    <dgm:cxn modelId="{8C34738C-CDDB-41E4-A985-4E24613B311F}" type="presParOf" srcId="{E644881D-35B5-4420-A6A9-EF2BA0991BE6}" destId="{9A3C0E21-F37E-4127-A0E1-38AEACDCBC6A}" srcOrd="5" destOrd="0" presId="urn:microsoft.com/office/officeart/2018/2/layout/IconCircleList"/>
    <dgm:cxn modelId="{D720B621-AF01-4ABD-8050-48B63B175F4B}" type="presParOf" srcId="{E644881D-35B5-4420-A6A9-EF2BA0991BE6}" destId="{8ADB8FD2-9950-4B2A-AD57-447436AAAB71}" srcOrd="6" destOrd="0" presId="urn:microsoft.com/office/officeart/2018/2/layout/IconCircleList"/>
    <dgm:cxn modelId="{AAE7F3DB-B0E0-46EB-90C3-02CE5AA649D4}" type="presParOf" srcId="{8ADB8FD2-9950-4B2A-AD57-447436AAAB71}" destId="{3B467646-072F-4552-887A-864BAEB11647}" srcOrd="0" destOrd="0" presId="urn:microsoft.com/office/officeart/2018/2/layout/IconCircleList"/>
    <dgm:cxn modelId="{56D93305-16F9-4451-B44A-013043103F23}" type="presParOf" srcId="{8ADB8FD2-9950-4B2A-AD57-447436AAAB71}" destId="{0D77C522-D83C-4834-A593-83189FD66E4E}" srcOrd="1" destOrd="0" presId="urn:microsoft.com/office/officeart/2018/2/layout/IconCircleList"/>
    <dgm:cxn modelId="{A30C29C9-6A7F-41B2-9BB2-FD737E032ADF}" type="presParOf" srcId="{8ADB8FD2-9950-4B2A-AD57-447436AAAB71}" destId="{FAFFD383-10BB-4BF1-956D-A2FADFD9B9FA}" srcOrd="2" destOrd="0" presId="urn:microsoft.com/office/officeart/2018/2/layout/IconCircleList"/>
    <dgm:cxn modelId="{81B2E6EC-3CD9-4F3C-9C50-660F53C3B1B5}" type="presParOf" srcId="{8ADB8FD2-9950-4B2A-AD57-447436AAAB71}" destId="{39FAB081-C83E-432A-8D00-A4BE6573500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E5AB85B-359C-40C4-9F93-B58C9AEEF77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22D3FC-D530-45E3-8ABB-1BA8D59A4842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Anlaşılan Öncü Şirketlerin Reklam Afişleri</a:t>
          </a:r>
          <a:endParaRPr lang="en-US"/>
        </a:p>
      </dgm:t>
    </dgm:pt>
    <dgm:pt modelId="{55280525-955C-45E9-AFD3-A8660137E45D}" type="parTrans" cxnId="{92680EEA-2AD5-43F6-BB7B-B729FCA1ED5E}">
      <dgm:prSet/>
      <dgm:spPr/>
      <dgm:t>
        <a:bodyPr/>
        <a:lstStyle/>
        <a:p>
          <a:endParaRPr lang="en-US"/>
        </a:p>
      </dgm:t>
    </dgm:pt>
    <dgm:pt modelId="{1E3669D6-D49A-43E8-97F7-5B670439C3DE}" type="sibTrans" cxnId="{92680EEA-2AD5-43F6-BB7B-B729FCA1ED5E}">
      <dgm:prSet/>
      <dgm:spPr/>
      <dgm:t>
        <a:bodyPr/>
        <a:lstStyle/>
        <a:p>
          <a:endParaRPr lang="en-US"/>
        </a:p>
      </dgm:t>
    </dgm:pt>
    <dgm:pt modelId="{CC95CDB3-C8F6-493A-875A-36B60A51988A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Bursiyer Yarışması</a:t>
          </a:r>
          <a:endParaRPr lang="en-US"/>
        </a:p>
      </dgm:t>
    </dgm:pt>
    <dgm:pt modelId="{1C83A99B-FA5B-4F6A-A6FB-B9A3FBF7E174}" type="parTrans" cxnId="{1563D408-1F7E-44A8-BFB6-68ED6975BC0E}">
      <dgm:prSet/>
      <dgm:spPr/>
      <dgm:t>
        <a:bodyPr/>
        <a:lstStyle/>
        <a:p>
          <a:endParaRPr lang="en-US"/>
        </a:p>
      </dgm:t>
    </dgm:pt>
    <dgm:pt modelId="{74050284-65AE-4C02-AB1C-DFE8F1E732C6}" type="sibTrans" cxnId="{1563D408-1F7E-44A8-BFB6-68ED6975BC0E}">
      <dgm:prSet/>
      <dgm:spPr/>
      <dgm:t>
        <a:bodyPr/>
        <a:lstStyle/>
        <a:p>
          <a:endParaRPr lang="en-US"/>
        </a:p>
      </dgm:t>
    </dgm:pt>
    <dgm:pt modelId="{534BC1EA-DA86-472B-9104-4281772D0E5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Aktif Sosyal Medya Kullanımı</a:t>
          </a:r>
          <a:endParaRPr lang="en-US"/>
        </a:p>
      </dgm:t>
    </dgm:pt>
    <dgm:pt modelId="{0AC1B003-3C0D-4094-BB0C-228EE6CA8A44}" type="parTrans" cxnId="{ED6E0BEA-B320-4F7E-922B-0ABEB39EB248}">
      <dgm:prSet/>
      <dgm:spPr/>
      <dgm:t>
        <a:bodyPr/>
        <a:lstStyle/>
        <a:p>
          <a:endParaRPr lang="en-US"/>
        </a:p>
      </dgm:t>
    </dgm:pt>
    <dgm:pt modelId="{56E3D453-0EF4-4BEF-B2AC-7FD204007831}" type="sibTrans" cxnId="{ED6E0BEA-B320-4F7E-922B-0ABEB39EB248}">
      <dgm:prSet/>
      <dgm:spPr/>
      <dgm:t>
        <a:bodyPr/>
        <a:lstStyle/>
        <a:p>
          <a:endParaRPr lang="en-US"/>
        </a:p>
      </dgm:t>
    </dgm:pt>
    <dgm:pt modelId="{DC13CFE8-9817-4708-9318-C8E61F7DD3F3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Kişisel Reklamlar</a:t>
          </a:r>
          <a:endParaRPr lang="en-US"/>
        </a:p>
      </dgm:t>
    </dgm:pt>
    <dgm:pt modelId="{CC2562BB-6213-4F6D-891B-3149B9B929C9}" type="parTrans" cxnId="{8170589C-DF44-4B0D-AAB9-B6F38034EF3A}">
      <dgm:prSet/>
      <dgm:spPr/>
      <dgm:t>
        <a:bodyPr/>
        <a:lstStyle/>
        <a:p>
          <a:endParaRPr lang="en-US"/>
        </a:p>
      </dgm:t>
    </dgm:pt>
    <dgm:pt modelId="{EE655B50-27F4-4756-8E3B-A5D702EB85C5}" type="sibTrans" cxnId="{8170589C-DF44-4B0D-AAB9-B6F38034EF3A}">
      <dgm:prSet/>
      <dgm:spPr/>
      <dgm:t>
        <a:bodyPr/>
        <a:lstStyle/>
        <a:p>
          <a:endParaRPr lang="en-US"/>
        </a:p>
      </dgm:t>
    </dgm:pt>
    <dgm:pt modelId="{25A0CC35-2933-43F1-8776-9D54E8FEEBC8}" type="pres">
      <dgm:prSet presAssocID="{1E5AB85B-359C-40C4-9F93-B58C9AEEF778}" presName="root" presStyleCnt="0">
        <dgm:presLayoutVars>
          <dgm:dir/>
          <dgm:resizeHandles val="exact"/>
        </dgm:presLayoutVars>
      </dgm:prSet>
      <dgm:spPr/>
    </dgm:pt>
    <dgm:pt modelId="{BE21A225-F8C0-4A4C-99C3-2C03B3453642}" type="pres">
      <dgm:prSet presAssocID="{D022D3FC-D530-45E3-8ABB-1BA8D59A4842}" presName="compNode" presStyleCnt="0"/>
      <dgm:spPr/>
    </dgm:pt>
    <dgm:pt modelId="{C8F12861-18D8-4559-A60A-5651D470E843}" type="pres">
      <dgm:prSet presAssocID="{D022D3FC-D530-45E3-8ABB-1BA8D59A48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6679DEC1-1ACA-4775-B6F8-48A4DE012BA0}" type="pres">
      <dgm:prSet presAssocID="{D022D3FC-D530-45E3-8ABB-1BA8D59A4842}" presName="spaceRect" presStyleCnt="0"/>
      <dgm:spPr/>
    </dgm:pt>
    <dgm:pt modelId="{C8A8FB83-34F0-436E-880A-1D0FC4075806}" type="pres">
      <dgm:prSet presAssocID="{D022D3FC-D530-45E3-8ABB-1BA8D59A4842}" presName="textRect" presStyleLbl="revTx" presStyleIdx="0" presStyleCnt="4">
        <dgm:presLayoutVars>
          <dgm:chMax val="1"/>
          <dgm:chPref val="1"/>
        </dgm:presLayoutVars>
      </dgm:prSet>
      <dgm:spPr/>
    </dgm:pt>
    <dgm:pt modelId="{B84CB748-DA30-40DB-BDFD-C65760CDD540}" type="pres">
      <dgm:prSet presAssocID="{1E3669D6-D49A-43E8-97F7-5B670439C3DE}" presName="sibTrans" presStyleCnt="0"/>
      <dgm:spPr/>
    </dgm:pt>
    <dgm:pt modelId="{E3004611-6583-4719-905A-F928AE6B7353}" type="pres">
      <dgm:prSet presAssocID="{CC95CDB3-C8F6-493A-875A-36B60A51988A}" presName="compNode" presStyleCnt="0"/>
      <dgm:spPr/>
    </dgm:pt>
    <dgm:pt modelId="{C0E11EB7-FE97-401A-8E1E-5A2CB5B01085}" type="pres">
      <dgm:prSet presAssocID="{CC95CDB3-C8F6-493A-875A-36B60A51988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pa"/>
        </a:ext>
      </dgm:extLst>
    </dgm:pt>
    <dgm:pt modelId="{13C6618E-F198-40F3-9E62-C21CE533CE8F}" type="pres">
      <dgm:prSet presAssocID="{CC95CDB3-C8F6-493A-875A-36B60A51988A}" presName="spaceRect" presStyleCnt="0"/>
      <dgm:spPr/>
    </dgm:pt>
    <dgm:pt modelId="{B0A04F28-62B6-4696-8506-2F09A56EC2CC}" type="pres">
      <dgm:prSet presAssocID="{CC95CDB3-C8F6-493A-875A-36B60A51988A}" presName="textRect" presStyleLbl="revTx" presStyleIdx="1" presStyleCnt="4">
        <dgm:presLayoutVars>
          <dgm:chMax val="1"/>
          <dgm:chPref val="1"/>
        </dgm:presLayoutVars>
      </dgm:prSet>
      <dgm:spPr/>
    </dgm:pt>
    <dgm:pt modelId="{5837A170-4579-403A-8594-46BE1D826588}" type="pres">
      <dgm:prSet presAssocID="{74050284-65AE-4C02-AB1C-DFE8F1E732C6}" presName="sibTrans" presStyleCnt="0"/>
      <dgm:spPr/>
    </dgm:pt>
    <dgm:pt modelId="{215D24D4-F38C-4679-B918-C7F0CBEE9EA5}" type="pres">
      <dgm:prSet presAssocID="{534BC1EA-DA86-472B-9104-4281772D0E57}" presName="compNode" presStyleCnt="0"/>
      <dgm:spPr/>
    </dgm:pt>
    <dgm:pt modelId="{98C84762-ED9B-44B7-90EE-CB93A152290D}" type="pres">
      <dgm:prSet presAssocID="{534BC1EA-DA86-472B-9104-4281772D0E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EDCC61C-7729-4F7D-B6D3-8A3B32E3D7D8}" type="pres">
      <dgm:prSet presAssocID="{534BC1EA-DA86-472B-9104-4281772D0E57}" presName="spaceRect" presStyleCnt="0"/>
      <dgm:spPr/>
    </dgm:pt>
    <dgm:pt modelId="{188FAC29-806E-43E9-B419-ED3E8BB51AD7}" type="pres">
      <dgm:prSet presAssocID="{534BC1EA-DA86-472B-9104-4281772D0E57}" presName="textRect" presStyleLbl="revTx" presStyleIdx="2" presStyleCnt="4">
        <dgm:presLayoutVars>
          <dgm:chMax val="1"/>
          <dgm:chPref val="1"/>
        </dgm:presLayoutVars>
      </dgm:prSet>
      <dgm:spPr/>
    </dgm:pt>
    <dgm:pt modelId="{1AF67298-23B5-4A51-AD29-0E1DBF2716F5}" type="pres">
      <dgm:prSet presAssocID="{56E3D453-0EF4-4BEF-B2AC-7FD204007831}" presName="sibTrans" presStyleCnt="0"/>
      <dgm:spPr/>
    </dgm:pt>
    <dgm:pt modelId="{74BCF6BA-DBBC-41DB-BF6A-34DF3DCB0C71}" type="pres">
      <dgm:prSet presAssocID="{DC13CFE8-9817-4708-9318-C8E61F7DD3F3}" presName="compNode" presStyleCnt="0"/>
      <dgm:spPr/>
    </dgm:pt>
    <dgm:pt modelId="{9FA15127-324C-4FBB-B9FF-F0E1C7A56DF7}" type="pres">
      <dgm:prSet presAssocID="{DC13CFE8-9817-4708-9318-C8E61F7DD3F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ör"/>
        </a:ext>
      </dgm:extLst>
    </dgm:pt>
    <dgm:pt modelId="{48D9778C-C07A-4560-91AE-36B917FF34DA}" type="pres">
      <dgm:prSet presAssocID="{DC13CFE8-9817-4708-9318-C8E61F7DD3F3}" presName="spaceRect" presStyleCnt="0"/>
      <dgm:spPr/>
    </dgm:pt>
    <dgm:pt modelId="{08D46250-E189-4F13-B2A0-910DDBE19A86}" type="pres">
      <dgm:prSet presAssocID="{DC13CFE8-9817-4708-9318-C8E61F7DD3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563D408-1F7E-44A8-BFB6-68ED6975BC0E}" srcId="{1E5AB85B-359C-40C4-9F93-B58C9AEEF778}" destId="{CC95CDB3-C8F6-493A-875A-36B60A51988A}" srcOrd="1" destOrd="0" parTransId="{1C83A99B-FA5B-4F6A-A6FB-B9A3FBF7E174}" sibTransId="{74050284-65AE-4C02-AB1C-DFE8F1E732C6}"/>
    <dgm:cxn modelId="{C8FBF62F-75D0-45DC-B3F9-BFF8580F1C2D}" type="presOf" srcId="{D022D3FC-D530-45E3-8ABB-1BA8D59A4842}" destId="{C8A8FB83-34F0-436E-880A-1D0FC4075806}" srcOrd="0" destOrd="0" presId="urn:microsoft.com/office/officeart/2018/2/layout/IconLabelList"/>
    <dgm:cxn modelId="{D823813E-278F-44DD-A901-6B382E50D878}" type="presOf" srcId="{534BC1EA-DA86-472B-9104-4281772D0E57}" destId="{188FAC29-806E-43E9-B419-ED3E8BB51AD7}" srcOrd="0" destOrd="0" presId="urn:microsoft.com/office/officeart/2018/2/layout/IconLabelList"/>
    <dgm:cxn modelId="{D3D13A9A-D729-48CE-A96B-26067FA6FDA7}" type="presOf" srcId="{DC13CFE8-9817-4708-9318-C8E61F7DD3F3}" destId="{08D46250-E189-4F13-B2A0-910DDBE19A86}" srcOrd="0" destOrd="0" presId="urn:microsoft.com/office/officeart/2018/2/layout/IconLabelList"/>
    <dgm:cxn modelId="{8170589C-DF44-4B0D-AAB9-B6F38034EF3A}" srcId="{1E5AB85B-359C-40C4-9F93-B58C9AEEF778}" destId="{DC13CFE8-9817-4708-9318-C8E61F7DD3F3}" srcOrd="3" destOrd="0" parTransId="{CC2562BB-6213-4F6D-891B-3149B9B929C9}" sibTransId="{EE655B50-27F4-4756-8E3B-A5D702EB85C5}"/>
    <dgm:cxn modelId="{1C834FA0-C333-4ECE-999F-D0210380A9F8}" type="presOf" srcId="{CC95CDB3-C8F6-493A-875A-36B60A51988A}" destId="{B0A04F28-62B6-4696-8506-2F09A56EC2CC}" srcOrd="0" destOrd="0" presId="urn:microsoft.com/office/officeart/2018/2/layout/IconLabelList"/>
    <dgm:cxn modelId="{5FD882DA-7871-40D9-BAFB-99890C47DCFA}" type="presOf" srcId="{1E5AB85B-359C-40C4-9F93-B58C9AEEF778}" destId="{25A0CC35-2933-43F1-8776-9D54E8FEEBC8}" srcOrd="0" destOrd="0" presId="urn:microsoft.com/office/officeart/2018/2/layout/IconLabelList"/>
    <dgm:cxn modelId="{ED6E0BEA-B320-4F7E-922B-0ABEB39EB248}" srcId="{1E5AB85B-359C-40C4-9F93-B58C9AEEF778}" destId="{534BC1EA-DA86-472B-9104-4281772D0E57}" srcOrd="2" destOrd="0" parTransId="{0AC1B003-3C0D-4094-BB0C-228EE6CA8A44}" sibTransId="{56E3D453-0EF4-4BEF-B2AC-7FD204007831}"/>
    <dgm:cxn modelId="{92680EEA-2AD5-43F6-BB7B-B729FCA1ED5E}" srcId="{1E5AB85B-359C-40C4-9F93-B58C9AEEF778}" destId="{D022D3FC-D530-45E3-8ABB-1BA8D59A4842}" srcOrd="0" destOrd="0" parTransId="{55280525-955C-45E9-AFD3-A8660137E45D}" sibTransId="{1E3669D6-D49A-43E8-97F7-5B670439C3DE}"/>
    <dgm:cxn modelId="{0AF1EE35-754C-4ED4-85C3-66A70350832D}" type="presParOf" srcId="{25A0CC35-2933-43F1-8776-9D54E8FEEBC8}" destId="{BE21A225-F8C0-4A4C-99C3-2C03B3453642}" srcOrd="0" destOrd="0" presId="urn:microsoft.com/office/officeart/2018/2/layout/IconLabelList"/>
    <dgm:cxn modelId="{CC13947B-BF52-4D2F-AEC1-1164BEB5CC2D}" type="presParOf" srcId="{BE21A225-F8C0-4A4C-99C3-2C03B3453642}" destId="{C8F12861-18D8-4559-A60A-5651D470E843}" srcOrd="0" destOrd="0" presId="urn:microsoft.com/office/officeart/2018/2/layout/IconLabelList"/>
    <dgm:cxn modelId="{1FE30187-CC58-4FA5-BBC2-661F1D1B6085}" type="presParOf" srcId="{BE21A225-F8C0-4A4C-99C3-2C03B3453642}" destId="{6679DEC1-1ACA-4775-B6F8-48A4DE012BA0}" srcOrd="1" destOrd="0" presId="urn:microsoft.com/office/officeart/2018/2/layout/IconLabelList"/>
    <dgm:cxn modelId="{5D004895-E126-450C-BB30-862AACD023E5}" type="presParOf" srcId="{BE21A225-F8C0-4A4C-99C3-2C03B3453642}" destId="{C8A8FB83-34F0-436E-880A-1D0FC4075806}" srcOrd="2" destOrd="0" presId="urn:microsoft.com/office/officeart/2018/2/layout/IconLabelList"/>
    <dgm:cxn modelId="{150576E1-1061-40A9-9F1D-61AB7300F7CB}" type="presParOf" srcId="{25A0CC35-2933-43F1-8776-9D54E8FEEBC8}" destId="{B84CB748-DA30-40DB-BDFD-C65760CDD540}" srcOrd="1" destOrd="0" presId="urn:microsoft.com/office/officeart/2018/2/layout/IconLabelList"/>
    <dgm:cxn modelId="{022C8BE3-EE60-4996-BA65-C94E107C4077}" type="presParOf" srcId="{25A0CC35-2933-43F1-8776-9D54E8FEEBC8}" destId="{E3004611-6583-4719-905A-F928AE6B7353}" srcOrd="2" destOrd="0" presId="urn:microsoft.com/office/officeart/2018/2/layout/IconLabelList"/>
    <dgm:cxn modelId="{35E1EE6E-4016-40B9-A849-C1EE2DDA68FF}" type="presParOf" srcId="{E3004611-6583-4719-905A-F928AE6B7353}" destId="{C0E11EB7-FE97-401A-8E1E-5A2CB5B01085}" srcOrd="0" destOrd="0" presId="urn:microsoft.com/office/officeart/2018/2/layout/IconLabelList"/>
    <dgm:cxn modelId="{3BFB871F-E68F-423D-B594-DFB40578BC76}" type="presParOf" srcId="{E3004611-6583-4719-905A-F928AE6B7353}" destId="{13C6618E-F198-40F3-9E62-C21CE533CE8F}" srcOrd="1" destOrd="0" presId="urn:microsoft.com/office/officeart/2018/2/layout/IconLabelList"/>
    <dgm:cxn modelId="{9CC3D444-C08B-439A-B31B-74DB13094D59}" type="presParOf" srcId="{E3004611-6583-4719-905A-F928AE6B7353}" destId="{B0A04F28-62B6-4696-8506-2F09A56EC2CC}" srcOrd="2" destOrd="0" presId="urn:microsoft.com/office/officeart/2018/2/layout/IconLabelList"/>
    <dgm:cxn modelId="{8D12F26F-1E55-42FE-B621-620130D31952}" type="presParOf" srcId="{25A0CC35-2933-43F1-8776-9D54E8FEEBC8}" destId="{5837A170-4579-403A-8594-46BE1D826588}" srcOrd="3" destOrd="0" presId="urn:microsoft.com/office/officeart/2018/2/layout/IconLabelList"/>
    <dgm:cxn modelId="{2ABE3DD5-F2FE-4A97-80DA-57AEF3C7DBE6}" type="presParOf" srcId="{25A0CC35-2933-43F1-8776-9D54E8FEEBC8}" destId="{215D24D4-F38C-4679-B918-C7F0CBEE9EA5}" srcOrd="4" destOrd="0" presId="urn:microsoft.com/office/officeart/2018/2/layout/IconLabelList"/>
    <dgm:cxn modelId="{5FFFF273-865B-4D12-8103-4A2405945CE2}" type="presParOf" srcId="{215D24D4-F38C-4679-B918-C7F0CBEE9EA5}" destId="{98C84762-ED9B-44B7-90EE-CB93A152290D}" srcOrd="0" destOrd="0" presId="urn:microsoft.com/office/officeart/2018/2/layout/IconLabelList"/>
    <dgm:cxn modelId="{762A2100-A116-4B94-A491-1ADAE2C1A0D4}" type="presParOf" srcId="{215D24D4-F38C-4679-B918-C7F0CBEE9EA5}" destId="{FEDCC61C-7729-4F7D-B6D3-8A3B32E3D7D8}" srcOrd="1" destOrd="0" presId="urn:microsoft.com/office/officeart/2018/2/layout/IconLabelList"/>
    <dgm:cxn modelId="{8627424D-7DFC-46FC-B384-EC42BBD1A9AF}" type="presParOf" srcId="{215D24D4-F38C-4679-B918-C7F0CBEE9EA5}" destId="{188FAC29-806E-43E9-B419-ED3E8BB51AD7}" srcOrd="2" destOrd="0" presId="urn:microsoft.com/office/officeart/2018/2/layout/IconLabelList"/>
    <dgm:cxn modelId="{D74A882D-1744-4D87-9469-C1EBE3DD63F8}" type="presParOf" srcId="{25A0CC35-2933-43F1-8776-9D54E8FEEBC8}" destId="{1AF67298-23B5-4A51-AD29-0E1DBF2716F5}" srcOrd="5" destOrd="0" presId="urn:microsoft.com/office/officeart/2018/2/layout/IconLabelList"/>
    <dgm:cxn modelId="{24775400-725F-430D-ABFE-9099CDD14CC4}" type="presParOf" srcId="{25A0CC35-2933-43F1-8776-9D54E8FEEBC8}" destId="{74BCF6BA-DBBC-41DB-BF6A-34DF3DCB0C71}" srcOrd="6" destOrd="0" presId="urn:microsoft.com/office/officeart/2018/2/layout/IconLabelList"/>
    <dgm:cxn modelId="{1EE77317-D7EA-46E3-9C75-78C9F3B43BB6}" type="presParOf" srcId="{74BCF6BA-DBBC-41DB-BF6A-34DF3DCB0C71}" destId="{9FA15127-324C-4FBB-B9FF-F0E1C7A56DF7}" srcOrd="0" destOrd="0" presId="urn:microsoft.com/office/officeart/2018/2/layout/IconLabelList"/>
    <dgm:cxn modelId="{12EB820B-333A-42D1-A38D-D1F15CB0DE08}" type="presParOf" srcId="{74BCF6BA-DBBC-41DB-BF6A-34DF3DCB0C71}" destId="{48D9778C-C07A-4560-91AE-36B917FF34DA}" srcOrd="1" destOrd="0" presId="urn:microsoft.com/office/officeart/2018/2/layout/IconLabelList"/>
    <dgm:cxn modelId="{12478F36-1BC5-43B9-8BC6-5CE9BE5CC0F2}" type="presParOf" srcId="{74BCF6BA-DBBC-41DB-BF6A-34DF3DCB0C71}" destId="{08D46250-E189-4F13-B2A0-910DDBE19A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3AE2E3C-AEB4-4F82-AE97-7B3535BF68C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0B874AC-E8DA-49CA-BDA6-DD050B8AC26A}">
      <dgm:prSet/>
      <dgm:spPr/>
      <dgm:t>
        <a:bodyPr/>
        <a:lstStyle/>
        <a:p>
          <a:pPr>
            <a:defRPr cap="all"/>
          </a:pPr>
          <a:r>
            <a:rPr lang="tr-TR"/>
            <a:t>Müşteri Hizmetleri ve Mail kutusu</a:t>
          </a:r>
          <a:endParaRPr lang="en-US"/>
        </a:p>
      </dgm:t>
    </dgm:pt>
    <dgm:pt modelId="{5322DBCD-CB88-4A53-B60F-8A747D48FD92}" type="parTrans" cxnId="{6FF7F593-7C1E-4A87-81EB-4106305880FE}">
      <dgm:prSet/>
      <dgm:spPr/>
      <dgm:t>
        <a:bodyPr/>
        <a:lstStyle/>
        <a:p>
          <a:endParaRPr lang="en-US"/>
        </a:p>
      </dgm:t>
    </dgm:pt>
    <dgm:pt modelId="{E04F50B8-12BD-43B0-B6B6-057B37023EAF}" type="sibTrans" cxnId="{6FF7F593-7C1E-4A87-81EB-4106305880FE}">
      <dgm:prSet/>
      <dgm:spPr/>
      <dgm:t>
        <a:bodyPr/>
        <a:lstStyle/>
        <a:p>
          <a:endParaRPr lang="en-US"/>
        </a:p>
      </dgm:t>
    </dgm:pt>
    <dgm:pt modelId="{6FB3789C-C3A4-489D-B1A2-A530CC6D3E72}">
      <dgm:prSet/>
      <dgm:spPr/>
      <dgm:t>
        <a:bodyPr/>
        <a:lstStyle/>
        <a:p>
          <a:pPr>
            <a:defRPr cap="all"/>
          </a:pPr>
          <a:r>
            <a:rPr lang="tr-TR"/>
            <a:t>Sektör Temsilcileri İle Birebir İletişim</a:t>
          </a:r>
          <a:endParaRPr lang="en-US"/>
        </a:p>
      </dgm:t>
    </dgm:pt>
    <dgm:pt modelId="{0EA2C8BB-0FF8-42FB-B523-66CA7FB1DD0A}" type="parTrans" cxnId="{190A0D13-EC16-49C9-8661-689BDFAE33B9}">
      <dgm:prSet/>
      <dgm:spPr/>
      <dgm:t>
        <a:bodyPr/>
        <a:lstStyle/>
        <a:p>
          <a:endParaRPr lang="en-US"/>
        </a:p>
      </dgm:t>
    </dgm:pt>
    <dgm:pt modelId="{6F65159F-4CA2-4460-AB56-FE6467163B9F}" type="sibTrans" cxnId="{190A0D13-EC16-49C9-8661-689BDFAE33B9}">
      <dgm:prSet/>
      <dgm:spPr/>
      <dgm:t>
        <a:bodyPr/>
        <a:lstStyle/>
        <a:p>
          <a:endParaRPr lang="en-US"/>
        </a:p>
      </dgm:t>
    </dgm:pt>
    <dgm:pt modelId="{03A474AF-C802-4E85-86A0-677174BBA545}">
      <dgm:prSet/>
      <dgm:spPr/>
      <dgm:t>
        <a:bodyPr/>
        <a:lstStyle/>
        <a:p>
          <a:pPr>
            <a:defRPr cap="all"/>
          </a:pPr>
          <a:r>
            <a:rPr lang="tr-TR"/>
            <a:t>Satış Sonrası Müşteri Memnuniyeti için Geri Dönüş</a:t>
          </a:r>
          <a:endParaRPr lang="en-US"/>
        </a:p>
      </dgm:t>
    </dgm:pt>
    <dgm:pt modelId="{58581151-89FE-4C77-97C9-5BB85F44A1C7}" type="parTrans" cxnId="{3C29D78B-1779-4ACF-B59A-DC344B072B27}">
      <dgm:prSet/>
      <dgm:spPr/>
      <dgm:t>
        <a:bodyPr/>
        <a:lstStyle/>
        <a:p>
          <a:endParaRPr lang="en-US"/>
        </a:p>
      </dgm:t>
    </dgm:pt>
    <dgm:pt modelId="{9443AC8A-32BD-4301-9C9B-2EF95F817EEF}" type="sibTrans" cxnId="{3C29D78B-1779-4ACF-B59A-DC344B072B27}">
      <dgm:prSet/>
      <dgm:spPr/>
      <dgm:t>
        <a:bodyPr/>
        <a:lstStyle/>
        <a:p>
          <a:endParaRPr lang="en-US"/>
        </a:p>
      </dgm:t>
    </dgm:pt>
    <dgm:pt modelId="{69494674-F985-4A20-9DDE-C1955769C3C2}">
      <dgm:prSet/>
      <dgm:spPr/>
      <dgm:t>
        <a:bodyPr/>
        <a:lstStyle/>
        <a:p>
          <a:pPr>
            <a:defRPr cap="all"/>
          </a:pPr>
          <a:r>
            <a:rPr lang="tr-TR"/>
            <a:t>Şikayet ve Öneri Mail Kutusu</a:t>
          </a:r>
          <a:endParaRPr lang="en-US"/>
        </a:p>
      </dgm:t>
    </dgm:pt>
    <dgm:pt modelId="{AD73E790-CB76-4648-AF9D-908E6685A5D6}" type="parTrans" cxnId="{C73A1369-A7C7-40AA-8442-D371842E54C5}">
      <dgm:prSet/>
      <dgm:spPr/>
      <dgm:t>
        <a:bodyPr/>
        <a:lstStyle/>
        <a:p>
          <a:endParaRPr lang="en-US"/>
        </a:p>
      </dgm:t>
    </dgm:pt>
    <dgm:pt modelId="{E76149A3-8DB4-4979-A202-20D373519B58}" type="sibTrans" cxnId="{C73A1369-A7C7-40AA-8442-D371842E54C5}">
      <dgm:prSet/>
      <dgm:spPr/>
      <dgm:t>
        <a:bodyPr/>
        <a:lstStyle/>
        <a:p>
          <a:endParaRPr lang="en-US"/>
        </a:p>
      </dgm:t>
    </dgm:pt>
    <dgm:pt modelId="{BFE503EB-D779-4664-85B5-77A25B436498}" type="pres">
      <dgm:prSet presAssocID="{A3AE2E3C-AEB4-4F82-AE97-7B3535BF68CA}" presName="root" presStyleCnt="0">
        <dgm:presLayoutVars>
          <dgm:dir/>
          <dgm:resizeHandles val="exact"/>
        </dgm:presLayoutVars>
      </dgm:prSet>
      <dgm:spPr/>
    </dgm:pt>
    <dgm:pt modelId="{2DC7DDC1-1D09-459F-9629-1C24590A5865}" type="pres">
      <dgm:prSet presAssocID="{30B874AC-E8DA-49CA-BDA6-DD050B8AC26A}" presName="compNode" presStyleCnt="0"/>
      <dgm:spPr/>
    </dgm:pt>
    <dgm:pt modelId="{DC981AD6-4F8B-4E41-9A91-A224C5299D98}" type="pres">
      <dgm:prSet presAssocID="{30B874AC-E8DA-49CA-BDA6-DD050B8AC26A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34F8BCA-DF82-4EC1-83D9-C0CC677BE732}" type="pres">
      <dgm:prSet presAssocID="{30B874AC-E8DA-49CA-BDA6-DD050B8AC26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posta"/>
        </a:ext>
      </dgm:extLst>
    </dgm:pt>
    <dgm:pt modelId="{FD2D466F-0AC0-4716-888F-81DCEC846B01}" type="pres">
      <dgm:prSet presAssocID="{30B874AC-E8DA-49CA-BDA6-DD050B8AC26A}" presName="spaceRect" presStyleCnt="0"/>
      <dgm:spPr/>
    </dgm:pt>
    <dgm:pt modelId="{3E608326-37A9-4FBE-8164-C469617A5D01}" type="pres">
      <dgm:prSet presAssocID="{30B874AC-E8DA-49CA-BDA6-DD050B8AC26A}" presName="textRect" presStyleLbl="revTx" presStyleIdx="0" presStyleCnt="4">
        <dgm:presLayoutVars>
          <dgm:chMax val="1"/>
          <dgm:chPref val="1"/>
        </dgm:presLayoutVars>
      </dgm:prSet>
      <dgm:spPr/>
    </dgm:pt>
    <dgm:pt modelId="{0850C4DD-B5BD-43DE-BEF2-3F13A8EB8537}" type="pres">
      <dgm:prSet presAssocID="{E04F50B8-12BD-43B0-B6B6-057B37023EAF}" presName="sibTrans" presStyleCnt="0"/>
      <dgm:spPr/>
    </dgm:pt>
    <dgm:pt modelId="{890B3F2E-DA2A-4C86-BA14-02B64B93F8F5}" type="pres">
      <dgm:prSet presAssocID="{6FB3789C-C3A4-489D-B1A2-A530CC6D3E72}" presName="compNode" presStyleCnt="0"/>
      <dgm:spPr/>
    </dgm:pt>
    <dgm:pt modelId="{ED1AC422-1B31-4D79-A7CA-6348EC670967}" type="pres">
      <dgm:prSet presAssocID="{6FB3789C-C3A4-489D-B1A2-A530CC6D3E72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8D0DD8B-19A2-4BF0-9E7A-10B723BDBC27}" type="pres">
      <dgm:prSet presAssocID="{6FB3789C-C3A4-489D-B1A2-A530CC6D3E7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DE0C7768-1EEF-4ACA-A8D8-40C03904577D}" type="pres">
      <dgm:prSet presAssocID="{6FB3789C-C3A4-489D-B1A2-A530CC6D3E72}" presName="spaceRect" presStyleCnt="0"/>
      <dgm:spPr/>
    </dgm:pt>
    <dgm:pt modelId="{F80C8658-1763-40E0-B588-1CF3A990D0A3}" type="pres">
      <dgm:prSet presAssocID="{6FB3789C-C3A4-489D-B1A2-A530CC6D3E72}" presName="textRect" presStyleLbl="revTx" presStyleIdx="1" presStyleCnt="4">
        <dgm:presLayoutVars>
          <dgm:chMax val="1"/>
          <dgm:chPref val="1"/>
        </dgm:presLayoutVars>
      </dgm:prSet>
      <dgm:spPr/>
    </dgm:pt>
    <dgm:pt modelId="{F9EA867B-6962-4E25-AC7D-F9A2F4974983}" type="pres">
      <dgm:prSet presAssocID="{6F65159F-4CA2-4460-AB56-FE6467163B9F}" presName="sibTrans" presStyleCnt="0"/>
      <dgm:spPr/>
    </dgm:pt>
    <dgm:pt modelId="{9B908972-E257-4B24-887B-3254C6506338}" type="pres">
      <dgm:prSet presAssocID="{03A474AF-C802-4E85-86A0-677174BBA545}" presName="compNode" presStyleCnt="0"/>
      <dgm:spPr/>
    </dgm:pt>
    <dgm:pt modelId="{1DBBA051-DC65-4022-822D-3D12A6EE78DD}" type="pres">
      <dgm:prSet presAssocID="{03A474AF-C802-4E85-86A0-677174BBA54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7BE5C15-6A77-4942-BEE2-55E57A81DD3F}" type="pres">
      <dgm:prSet presAssocID="{03A474AF-C802-4E85-86A0-677174BBA54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68F3D87-DF41-4E59-B430-474ABD3A9E51}" type="pres">
      <dgm:prSet presAssocID="{03A474AF-C802-4E85-86A0-677174BBA545}" presName="spaceRect" presStyleCnt="0"/>
      <dgm:spPr/>
    </dgm:pt>
    <dgm:pt modelId="{22BE7E97-0FBA-41AC-8848-200488490DB5}" type="pres">
      <dgm:prSet presAssocID="{03A474AF-C802-4E85-86A0-677174BBA545}" presName="textRect" presStyleLbl="revTx" presStyleIdx="2" presStyleCnt="4">
        <dgm:presLayoutVars>
          <dgm:chMax val="1"/>
          <dgm:chPref val="1"/>
        </dgm:presLayoutVars>
      </dgm:prSet>
      <dgm:spPr/>
    </dgm:pt>
    <dgm:pt modelId="{61D14593-A77F-4AFB-B528-A66F7194F204}" type="pres">
      <dgm:prSet presAssocID="{9443AC8A-32BD-4301-9C9B-2EF95F817EEF}" presName="sibTrans" presStyleCnt="0"/>
      <dgm:spPr/>
    </dgm:pt>
    <dgm:pt modelId="{07344E10-966D-46C3-B8A4-CE99694AC79D}" type="pres">
      <dgm:prSet presAssocID="{69494674-F985-4A20-9DDE-C1955769C3C2}" presName="compNode" presStyleCnt="0"/>
      <dgm:spPr/>
    </dgm:pt>
    <dgm:pt modelId="{4F331A8A-1903-4A9B-9F33-6BC2EA161493}" type="pres">
      <dgm:prSet presAssocID="{69494674-F985-4A20-9DDE-C1955769C3C2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F69EE4F-C394-44D4-8FFD-019368A05289}" type="pres">
      <dgm:prSet presAssocID="{69494674-F985-4A20-9DDE-C1955769C3C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rf"/>
        </a:ext>
      </dgm:extLst>
    </dgm:pt>
    <dgm:pt modelId="{9E1889D0-ECBD-41A5-B6E2-A0E0E42B7733}" type="pres">
      <dgm:prSet presAssocID="{69494674-F985-4A20-9DDE-C1955769C3C2}" presName="spaceRect" presStyleCnt="0"/>
      <dgm:spPr/>
    </dgm:pt>
    <dgm:pt modelId="{B9A4C8D3-9878-487C-85D2-2E8A346E564F}" type="pres">
      <dgm:prSet presAssocID="{69494674-F985-4A20-9DDE-C1955769C3C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90A0D13-EC16-49C9-8661-689BDFAE33B9}" srcId="{A3AE2E3C-AEB4-4F82-AE97-7B3535BF68CA}" destId="{6FB3789C-C3A4-489D-B1A2-A530CC6D3E72}" srcOrd="1" destOrd="0" parTransId="{0EA2C8BB-0FF8-42FB-B523-66CA7FB1DD0A}" sibTransId="{6F65159F-4CA2-4460-AB56-FE6467163B9F}"/>
    <dgm:cxn modelId="{0292E123-3747-4497-8494-03BC7E731247}" type="presOf" srcId="{69494674-F985-4A20-9DDE-C1955769C3C2}" destId="{B9A4C8D3-9878-487C-85D2-2E8A346E564F}" srcOrd="0" destOrd="0" presId="urn:microsoft.com/office/officeart/2018/5/layout/IconLeafLabelList"/>
    <dgm:cxn modelId="{C73A1369-A7C7-40AA-8442-D371842E54C5}" srcId="{A3AE2E3C-AEB4-4F82-AE97-7B3535BF68CA}" destId="{69494674-F985-4A20-9DDE-C1955769C3C2}" srcOrd="3" destOrd="0" parTransId="{AD73E790-CB76-4648-AF9D-908E6685A5D6}" sibTransId="{E76149A3-8DB4-4979-A202-20D373519B58}"/>
    <dgm:cxn modelId="{0542686E-7E59-4B61-98AC-2A83923540C4}" type="presOf" srcId="{A3AE2E3C-AEB4-4F82-AE97-7B3535BF68CA}" destId="{BFE503EB-D779-4664-85B5-77A25B436498}" srcOrd="0" destOrd="0" presId="urn:microsoft.com/office/officeart/2018/5/layout/IconLeafLabelList"/>
    <dgm:cxn modelId="{6C93338A-7DE1-4D62-B047-347DA6B9E7A6}" type="presOf" srcId="{03A474AF-C802-4E85-86A0-677174BBA545}" destId="{22BE7E97-0FBA-41AC-8848-200488490DB5}" srcOrd="0" destOrd="0" presId="urn:microsoft.com/office/officeart/2018/5/layout/IconLeafLabelList"/>
    <dgm:cxn modelId="{3C29D78B-1779-4ACF-B59A-DC344B072B27}" srcId="{A3AE2E3C-AEB4-4F82-AE97-7B3535BF68CA}" destId="{03A474AF-C802-4E85-86A0-677174BBA545}" srcOrd="2" destOrd="0" parTransId="{58581151-89FE-4C77-97C9-5BB85F44A1C7}" sibTransId="{9443AC8A-32BD-4301-9C9B-2EF95F817EEF}"/>
    <dgm:cxn modelId="{6FF7F593-7C1E-4A87-81EB-4106305880FE}" srcId="{A3AE2E3C-AEB4-4F82-AE97-7B3535BF68CA}" destId="{30B874AC-E8DA-49CA-BDA6-DD050B8AC26A}" srcOrd="0" destOrd="0" parTransId="{5322DBCD-CB88-4A53-B60F-8A747D48FD92}" sibTransId="{E04F50B8-12BD-43B0-B6B6-057B37023EAF}"/>
    <dgm:cxn modelId="{ADCBBCDD-CC2B-432D-B7A4-8D37148C2BB9}" type="presOf" srcId="{6FB3789C-C3A4-489D-B1A2-A530CC6D3E72}" destId="{F80C8658-1763-40E0-B588-1CF3A990D0A3}" srcOrd="0" destOrd="0" presId="urn:microsoft.com/office/officeart/2018/5/layout/IconLeafLabelList"/>
    <dgm:cxn modelId="{3A1CBDE4-9E8F-4690-B276-92CACB121996}" type="presOf" srcId="{30B874AC-E8DA-49CA-BDA6-DD050B8AC26A}" destId="{3E608326-37A9-4FBE-8164-C469617A5D01}" srcOrd="0" destOrd="0" presId="urn:microsoft.com/office/officeart/2018/5/layout/IconLeafLabelList"/>
    <dgm:cxn modelId="{54447A04-455F-4F63-8965-2A6799B46D9B}" type="presParOf" srcId="{BFE503EB-D779-4664-85B5-77A25B436498}" destId="{2DC7DDC1-1D09-459F-9629-1C24590A5865}" srcOrd="0" destOrd="0" presId="urn:microsoft.com/office/officeart/2018/5/layout/IconLeafLabelList"/>
    <dgm:cxn modelId="{D2DE94F8-6B65-464A-8026-5F5F9FD8EE10}" type="presParOf" srcId="{2DC7DDC1-1D09-459F-9629-1C24590A5865}" destId="{DC981AD6-4F8B-4E41-9A91-A224C5299D98}" srcOrd="0" destOrd="0" presId="urn:microsoft.com/office/officeart/2018/5/layout/IconLeafLabelList"/>
    <dgm:cxn modelId="{0FE47C71-9CCD-4D2A-BA84-EB2CBD8F384C}" type="presParOf" srcId="{2DC7DDC1-1D09-459F-9629-1C24590A5865}" destId="{134F8BCA-DF82-4EC1-83D9-C0CC677BE732}" srcOrd="1" destOrd="0" presId="urn:microsoft.com/office/officeart/2018/5/layout/IconLeafLabelList"/>
    <dgm:cxn modelId="{E7DFB1DD-B84D-4EA1-8F55-BC87C0FA96B0}" type="presParOf" srcId="{2DC7DDC1-1D09-459F-9629-1C24590A5865}" destId="{FD2D466F-0AC0-4716-888F-81DCEC846B01}" srcOrd="2" destOrd="0" presId="urn:microsoft.com/office/officeart/2018/5/layout/IconLeafLabelList"/>
    <dgm:cxn modelId="{301C27EC-7E44-48A5-AD49-31B2110B6362}" type="presParOf" srcId="{2DC7DDC1-1D09-459F-9629-1C24590A5865}" destId="{3E608326-37A9-4FBE-8164-C469617A5D01}" srcOrd="3" destOrd="0" presId="urn:microsoft.com/office/officeart/2018/5/layout/IconLeafLabelList"/>
    <dgm:cxn modelId="{3622CAFE-ABEB-41C5-91DC-C58149CC5A51}" type="presParOf" srcId="{BFE503EB-D779-4664-85B5-77A25B436498}" destId="{0850C4DD-B5BD-43DE-BEF2-3F13A8EB8537}" srcOrd="1" destOrd="0" presId="urn:microsoft.com/office/officeart/2018/5/layout/IconLeafLabelList"/>
    <dgm:cxn modelId="{7DCF8938-9540-4E53-B672-0FCC9992012C}" type="presParOf" srcId="{BFE503EB-D779-4664-85B5-77A25B436498}" destId="{890B3F2E-DA2A-4C86-BA14-02B64B93F8F5}" srcOrd="2" destOrd="0" presId="urn:microsoft.com/office/officeart/2018/5/layout/IconLeafLabelList"/>
    <dgm:cxn modelId="{BA40FA87-4BAD-4C4A-89E6-2E1917639C8B}" type="presParOf" srcId="{890B3F2E-DA2A-4C86-BA14-02B64B93F8F5}" destId="{ED1AC422-1B31-4D79-A7CA-6348EC670967}" srcOrd="0" destOrd="0" presId="urn:microsoft.com/office/officeart/2018/5/layout/IconLeafLabelList"/>
    <dgm:cxn modelId="{F3B02485-34EC-4E03-A991-09C820C46D08}" type="presParOf" srcId="{890B3F2E-DA2A-4C86-BA14-02B64B93F8F5}" destId="{48D0DD8B-19A2-4BF0-9E7A-10B723BDBC27}" srcOrd="1" destOrd="0" presId="urn:microsoft.com/office/officeart/2018/5/layout/IconLeafLabelList"/>
    <dgm:cxn modelId="{856C4B88-ED96-4016-9905-BD6AA438F69F}" type="presParOf" srcId="{890B3F2E-DA2A-4C86-BA14-02B64B93F8F5}" destId="{DE0C7768-1EEF-4ACA-A8D8-40C03904577D}" srcOrd="2" destOrd="0" presId="urn:microsoft.com/office/officeart/2018/5/layout/IconLeafLabelList"/>
    <dgm:cxn modelId="{90A107E1-EAF2-4E2F-B23C-38F200DF9AD7}" type="presParOf" srcId="{890B3F2E-DA2A-4C86-BA14-02B64B93F8F5}" destId="{F80C8658-1763-40E0-B588-1CF3A990D0A3}" srcOrd="3" destOrd="0" presId="urn:microsoft.com/office/officeart/2018/5/layout/IconLeafLabelList"/>
    <dgm:cxn modelId="{51E02048-A58E-4BD1-B358-BCC8FED38C62}" type="presParOf" srcId="{BFE503EB-D779-4664-85B5-77A25B436498}" destId="{F9EA867B-6962-4E25-AC7D-F9A2F4974983}" srcOrd="3" destOrd="0" presId="urn:microsoft.com/office/officeart/2018/5/layout/IconLeafLabelList"/>
    <dgm:cxn modelId="{030570BE-E64B-4EFB-BA10-D8073227A8A5}" type="presParOf" srcId="{BFE503EB-D779-4664-85B5-77A25B436498}" destId="{9B908972-E257-4B24-887B-3254C6506338}" srcOrd="4" destOrd="0" presId="urn:microsoft.com/office/officeart/2018/5/layout/IconLeafLabelList"/>
    <dgm:cxn modelId="{7BBBE5E2-3966-4AEE-854F-3777AE878B3B}" type="presParOf" srcId="{9B908972-E257-4B24-887B-3254C6506338}" destId="{1DBBA051-DC65-4022-822D-3D12A6EE78DD}" srcOrd="0" destOrd="0" presId="urn:microsoft.com/office/officeart/2018/5/layout/IconLeafLabelList"/>
    <dgm:cxn modelId="{C1A2E003-0711-48AC-B4B0-55A6446D223E}" type="presParOf" srcId="{9B908972-E257-4B24-887B-3254C6506338}" destId="{97BE5C15-6A77-4942-BEE2-55E57A81DD3F}" srcOrd="1" destOrd="0" presId="urn:microsoft.com/office/officeart/2018/5/layout/IconLeafLabelList"/>
    <dgm:cxn modelId="{3D076C22-8914-4578-BAC8-024A6D99A15B}" type="presParOf" srcId="{9B908972-E257-4B24-887B-3254C6506338}" destId="{A68F3D87-DF41-4E59-B430-474ABD3A9E51}" srcOrd="2" destOrd="0" presId="urn:microsoft.com/office/officeart/2018/5/layout/IconLeafLabelList"/>
    <dgm:cxn modelId="{7EE5F69D-C2B8-46BE-ACC6-4E86950F9D8D}" type="presParOf" srcId="{9B908972-E257-4B24-887B-3254C6506338}" destId="{22BE7E97-0FBA-41AC-8848-200488490DB5}" srcOrd="3" destOrd="0" presId="urn:microsoft.com/office/officeart/2018/5/layout/IconLeafLabelList"/>
    <dgm:cxn modelId="{4DCF85D3-6C4C-4FAE-B6A9-E353413C242A}" type="presParOf" srcId="{BFE503EB-D779-4664-85B5-77A25B436498}" destId="{61D14593-A77F-4AFB-B528-A66F7194F204}" srcOrd="5" destOrd="0" presId="urn:microsoft.com/office/officeart/2018/5/layout/IconLeafLabelList"/>
    <dgm:cxn modelId="{28B17B08-54B5-4C0B-9636-31C7EA338A7D}" type="presParOf" srcId="{BFE503EB-D779-4664-85B5-77A25B436498}" destId="{07344E10-966D-46C3-B8A4-CE99694AC79D}" srcOrd="6" destOrd="0" presId="urn:microsoft.com/office/officeart/2018/5/layout/IconLeafLabelList"/>
    <dgm:cxn modelId="{3BCB7268-FC65-4ED3-ADB1-BEF5BC0D9708}" type="presParOf" srcId="{07344E10-966D-46C3-B8A4-CE99694AC79D}" destId="{4F331A8A-1903-4A9B-9F33-6BC2EA161493}" srcOrd="0" destOrd="0" presId="urn:microsoft.com/office/officeart/2018/5/layout/IconLeafLabelList"/>
    <dgm:cxn modelId="{33C7120B-6444-4774-A359-C13976788294}" type="presParOf" srcId="{07344E10-966D-46C3-B8A4-CE99694AC79D}" destId="{2F69EE4F-C394-44D4-8FFD-019368A05289}" srcOrd="1" destOrd="0" presId="urn:microsoft.com/office/officeart/2018/5/layout/IconLeafLabelList"/>
    <dgm:cxn modelId="{1F07003F-5FCF-46DB-B214-473DD3A15517}" type="presParOf" srcId="{07344E10-966D-46C3-B8A4-CE99694AC79D}" destId="{9E1889D0-ECBD-41A5-B6E2-A0E0E42B7733}" srcOrd="2" destOrd="0" presId="urn:microsoft.com/office/officeart/2018/5/layout/IconLeafLabelList"/>
    <dgm:cxn modelId="{AC549656-F6FE-4020-884B-59D9C785DA67}" type="presParOf" srcId="{07344E10-966D-46C3-B8A4-CE99694AC79D}" destId="{B9A4C8D3-9878-487C-85D2-2E8A346E564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479A8A-2B12-4F5C-A9E9-89083F31693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193CC2E-76E7-44B3-8B9B-B3D0B78D8461}">
      <dgm:prSet/>
      <dgm:spPr/>
      <dgm:t>
        <a:bodyPr/>
        <a:lstStyle/>
        <a:p>
          <a:r>
            <a:rPr lang="tr-TR"/>
            <a:t>Ürünün Hedef Noktası-İş İstihdamlı Tam Üyelik</a:t>
          </a:r>
          <a:endParaRPr lang="en-US"/>
        </a:p>
      </dgm:t>
    </dgm:pt>
    <dgm:pt modelId="{B85A95A6-9547-4428-AAA2-40058B1341E5}" type="parTrans" cxnId="{97971E7B-AD3E-4583-BB90-0A4DFCEDFD4F}">
      <dgm:prSet/>
      <dgm:spPr/>
      <dgm:t>
        <a:bodyPr/>
        <a:lstStyle/>
        <a:p>
          <a:endParaRPr lang="en-US"/>
        </a:p>
      </dgm:t>
    </dgm:pt>
    <dgm:pt modelId="{4C523B41-333B-4D7F-ACCE-D75DC125A3E7}" type="sibTrans" cxnId="{97971E7B-AD3E-4583-BB90-0A4DFCEDFD4F}">
      <dgm:prSet/>
      <dgm:spPr/>
      <dgm:t>
        <a:bodyPr/>
        <a:lstStyle/>
        <a:p>
          <a:endParaRPr lang="en-US"/>
        </a:p>
      </dgm:t>
    </dgm:pt>
    <dgm:pt modelId="{0752C2B4-9ABC-4140-A6C9-7619E3E40E6D}">
      <dgm:prSet/>
      <dgm:spPr/>
      <dgm:t>
        <a:bodyPr/>
        <a:lstStyle/>
        <a:p>
          <a:r>
            <a:rPr lang="tr-TR"/>
            <a:t>Ek Ödenekler-Uygulama İçi Materyal Satışı,Kayıtlı Tekli Ders Satışı,Reklam Kumbarası</a:t>
          </a:r>
          <a:endParaRPr lang="en-US"/>
        </a:p>
      </dgm:t>
    </dgm:pt>
    <dgm:pt modelId="{F1172215-61C1-43C3-AEC2-31718427B65E}" type="parTrans" cxnId="{7D92BBA9-625E-416F-B68F-59B69B209478}">
      <dgm:prSet/>
      <dgm:spPr/>
      <dgm:t>
        <a:bodyPr/>
        <a:lstStyle/>
        <a:p>
          <a:endParaRPr lang="en-US"/>
        </a:p>
      </dgm:t>
    </dgm:pt>
    <dgm:pt modelId="{DD279FB0-F9F2-4727-BEE0-5749E1EF12F2}" type="sibTrans" cxnId="{7D92BBA9-625E-416F-B68F-59B69B209478}">
      <dgm:prSet/>
      <dgm:spPr/>
      <dgm:t>
        <a:bodyPr/>
        <a:lstStyle/>
        <a:p>
          <a:endParaRPr lang="en-US"/>
        </a:p>
      </dgm:t>
    </dgm:pt>
    <dgm:pt modelId="{19B0E555-BF6D-41F1-A239-CC47CD7F298A}">
      <dgm:prSet/>
      <dgm:spPr/>
      <dgm:t>
        <a:bodyPr/>
        <a:lstStyle/>
        <a:p>
          <a:r>
            <a:rPr lang="tr-TR"/>
            <a:t>Ürünün Hedef Kitlesi-Yeni Lisans Mezunları,Üniversite 4.sınıf Öğrencileri,İş Bulamayanlar </a:t>
          </a:r>
          <a:endParaRPr lang="en-US"/>
        </a:p>
      </dgm:t>
    </dgm:pt>
    <dgm:pt modelId="{0440CC3F-EB92-41BD-90D3-43D39D26D724}" type="parTrans" cxnId="{226EFC9A-2D4F-4A5A-B5BA-4C1DA95E00A1}">
      <dgm:prSet/>
      <dgm:spPr/>
      <dgm:t>
        <a:bodyPr/>
        <a:lstStyle/>
        <a:p>
          <a:endParaRPr lang="en-US"/>
        </a:p>
      </dgm:t>
    </dgm:pt>
    <dgm:pt modelId="{0EE9686D-4A6F-4866-A1E6-F2EE5B162047}" type="sibTrans" cxnId="{226EFC9A-2D4F-4A5A-B5BA-4C1DA95E00A1}">
      <dgm:prSet/>
      <dgm:spPr/>
      <dgm:t>
        <a:bodyPr/>
        <a:lstStyle/>
        <a:p>
          <a:endParaRPr lang="en-US"/>
        </a:p>
      </dgm:t>
    </dgm:pt>
    <dgm:pt modelId="{DC4015E3-C8EB-4DF4-BC95-75E7075E770A}" type="pres">
      <dgm:prSet presAssocID="{FD479A8A-2B12-4F5C-A9E9-89083F316939}" presName="root" presStyleCnt="0">
        <dgm:presLayoutVars>
          <dgm:dir/>
          <dgm:resizeHandles val="exact"/>
        </dgm:presLayoutVars>
      </dgm:prSet>
      <dgm:spPr/>
    </dgm:pt>
    <dgm:pt modelId="{33814BF1-407E-408A-AEA5-644A2C20B57C}" type="pres">
      <dgm:prSet presAssocID="{6193CC2E-76E7-44B3-8B9B-B3D0B78D8461}" presName="compNode" presStyleCnt="0"/>
      <dgm:spPr/>
    </dgm:pt>
    <dgm:pt modelId="{6135A285-ABF4-4330-A091-5BF83AF89B4C}" type="pres">
      <dgm:prSet presAssocID="{6193CC2E-76E7-44B3-8B9B-B3D0B78D8461}" presName="bgRect" presStyleLbl="bgShp" presStyleIdx="0" presStyleCnt="3"/>
      <dgm:spPr/>
    </dgm:pt>
    <dgm:pt modelId="{BA939312-0695-4787-9645-50F1D7AC4F7E}" type="pres">
      <dgm:prSet presAssocID="{6193CC2E-76E7-44B3-8B9B-B3D0B78D84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def merkezi"/>
        </a:ext>
      </dgm:extLst>
    </dgm:pt>
    <dgm:pt modelId="{B2954291-5B88-478B-AE47-74528931BDD4}" type="pres">
      <dgm:prSet presAssocID="{6193CC2E-76E7-44B3-8B9B-B3D0B78D8461}" presName="spaceRect" presStyleCnt="0"/>
      <dgm:spPr/>
    </dgm:pt>
    <dgm:pt modelId="{C3C41797-3FEB-44CA-9A4D-9783248F1E08}" type="pres">
      <dgm:prSet presAssocID="{6193CC2E-76E7-44B3-8B9B-B3D0B78D8461}" presName="parTx" presStyleLbl="revTx" presStyleIdx="0" presStyleCnt="3">
        <dgm:presLayoutVars>
          <dgm:chMax val="0"/>
          <dgm:chPref val="0"/>
        </dgm:presLayoutVars>
      </dgm:prSet>
      <dgm:spPr/>
    </dgm:pt>
    <dgm:pt modelId="{A5CEED07-B71F-4B87-9662-BBEBE4C57079}" type="pres">
      <dgm:prSet presAssocID="{4C523B41-333B-4D7F-ACCE-D75DC125A3E7}" presName="sibTrans" presStyleCnt="0"/>
      <dgm:spPr/>
    </dgm:pt>
    <dgm:pt modelId="{5D266636-C8AB-413A-8A90-C278599BAAAF}" type="pres">
      <dgm:prSet presAssocID="{0752C2B4-9ABC-4140-A6C9-7619E3E40E6D}" presName="compNode" presStyleCnt="0"/>
      <dgm:spPr/>
    </dgm:pt>
    <dgm:pt modelId="{FC0B802B-AC5A-4282-866E-7B43C9D8609E}" type="pres">
      <dgm:prSet presAssocID="{0752C2B4-9ABC-4140-A6C9-7619E3E40E6D}" presName="bgRect" presStyleLbl="bgShp" presStyleIdx="1" presStyleCnt="3"/>
      <dgm:spPr/>
    </dgm:pt>
    <dgm:pt modelId="{6D40BF35-2941-40C7-A14F-F93E7C41FDF9}" type="pres">
      <dgm:prSet presAssocID="{0752C2B4-9ABC-4140-A6C9-7619E3E40E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alp atışı"/>
        </a:ext>
      </dgm:extLst>
    </dgm:pt>
    <dgm:pt modelId="{443A02D9-ACD3-46B2-8038-E7A55A62EEEB}" type="pres">
      <dgm:prSet presAssocID="{0752C2B4-9ABC-4140-A6C9-7619E3E40E6D}" presName="spaceRect" presStyleCnt="0"/>
      <dgm:spPr/>
    </dgm:pt>
    <dgm:pt modelId="{0FA8D73F-EF6B-4DAC-80E1-3CB1F4761230}" type="pres">
      <dgm:prSet presAssocID="{0752C2B4-9ABC-4140-A6C9-7619E3E40E6D}" presName="parTx" presStyleLbl="revTx" presStyleIdx="1" presStyleCnt="3">
        <dgm:presLayoutVars>
          <dgm:chMax val="0"/>
          <dgm:chPref val="0"/>
        </dgm:presLayoutVars>
      </dgm:prSet>
      <dgm:spPr/>
    </dgm:pt>
    <dgm:pt modelId="{D060B473-99BD-4121-A74E-D9919C70A71D}" type="pres">
      <dgm:prSet presAssocID="{DD279FB0-F9F2-4727-BEE0-5749E1EF12F2}" presName="sibTrans" presStyleCnt="0"/>
      <dgm:spPr/>
    </dgm:pt>
    <dgm:pt modelId="{7109722E-C7D0-46F8-811B-5DD9570F2110}" type="pres">
      <dgm:prSet presAssocID="{19B0E555-BF6D-41F1-A239-CC47CD7F298A}" presName="compNode" presStyleCnt="0"/>
      <dgm:spPr/>
    </dgm:pt>
    <dgm:pt modelId="{7C619DEC-0214-44D4-9593-837C81447653}" type="pres">
      <dgm:prSet presAssocID="{19B0E555-BF6D-41F1-A239-CC47CD7F298A}" presName="bgRect" presStyleLbl="bgShp" presStyleIdx="2" presStyleCnt="3"/>
      <dgm:spPr/>
    </dgm:pt>
    <dgm:pt modelId="{C881F20A-F9C7-4ABC-928F-305306C626BA}" type="pres">
      <dgm:prSet presAssocID="{19B0E555-BF6D-41F1-A239-CC47CD7F29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23A42A81-7F2B-4A7D-B7F2-B2D222C0BB23}" type="pres">
      <dgm:prSet presAssocID="{19B0E555-BF6D-41F1-A239-CC47CD7F298A}" presName="spaceRect" presStyleCnt="0"/>
      <dgm:spPr/>
    </dgm:pt>
    <dgm:pt modelId="{35CDBD1C-2C2B-40EA-9152-F1B106F664D4}" type="pres">
      <dgm:prSet presAssocID="{19B0E555-BF6D-41F1-A239-CC47CD7F29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828A703-38FC-4FE8-BCED-07C8DCD1F9EB}" type="presOf" srcId="{FD479A8A-2B12-4F5C-A9E9-89083F316939}" destId="{DC4015E3-C8EB-4DF4-BC95-75E7075E770A}" srcOrd="0" destOrd="0" presId="urn:microsoft.com/office/officeart/2018/2/layout/IconVerticalSolidList"/>
    <dgm:cxn modelId="{BD014E78-8A35-48EC-AEF0-34BA695FF6BE}" type="presOf" srcId="{6193CC2E-76E7-44B3-8B9B-B3D0B78D8461}" destId="{C3C41797-3FEB-44CA-9A4D-9783248F1E08}" srcOrd="0" destOrd="0" presId="urn:microsoft.com/office/officeart/2018/2/layout/IconVerticalSolidList"/>
    <dgm:cxn modelId="{97971E7B-AD3E-4583-BB90-0A4DFCEDFD4F}" srcId="{FD479A8A-2B12-4F5C-A9E9-89083F316939}" destId="{6193CC2E-76E7-44B3-8B9B-B3D0B78D8461}" srcOrd="0" destOrd="0" parTransId="{B85A95A6-9547-4428-AAA2-40058B1341E5}" sibTransId="{4C523B41-333B-4D7F-ACCE-D75DC125A3E7}"/>
    <dgm:cxn modelId="{EEC2C085-CEB0-470C-9537-74016643DE4F}" type="presOf" srcId="{0752C2B4-9ABC-4140-A6C9-7619E3E40E6D}" destId="{0FA8D73F-EF6B-4DAC-80E1-3CB1F4761230}" srcOrd="0" destOrd="0" presId="urn:microsoft.com/office/officeart/2018/2/layout/IconVerticalSolidList"/>
    <dgm:cxn modelId="{226EFC9A-2D4F-4A5A-B5BA-4C1DA95E00A1}" srcId="{FD479A8A-2B12-4F5C-A9E9-89083F316939}" destId="{19B0E555-BF6D-41F1-A239-CC47CD7F298A}" srcOrd="2" destOrd="0" parTransId="{0440CC3F-EB92-41BD-90D3-43D39D26D724}" sibTransId="{0EE9686D-4A6F-4866-A1E6-F2EE5B162047}"/>
    <dgm:cxn modelId="{7D92BBA9-625E-416F-B68F-59B69B209478}" srcId="{FD479A8A-2B12-4F5C-A9E9-89083F316939}" destId="{0752C2B4-9ABC-4140-A6C9-7619E3E40E6D}" srcOrd="1" destOrd="0" parTransId="{F1172215-61C1-43C3-AEC2-31718427B65E}" sibTransId="{DD279FB0-F9F2-4727-BEE0-5749E1EF12F2}"/>
    <dgm:cxn modelId="{DBBD71AD-4C5A-42F9-8452-65E33C265AFC}" type="presOf" srcId="{19B0E555-BF6D-41F1-A239-CC47CD7F298A}" destId="{35CDBD1C-2C2B-40EA-9152-F1B106F664D4}" srcOrd="0" destOrd="0" presId="urn:microsoft.com/office/officeart/2018/2/layout/IconVerticalSolidList"/>
    <dgm:cxn modelId="{3F3885EB-1E47-449D-AC4A-19F3B1EAB03D}" type="presParOf" srcId="{DC4015E3-C8EB-4DF4-BC95-75E7075E770A}" destId="{33814BF1-407E-408A-AEA5-644A2C20B57C}" srcOrd="0" destOrd="0" presId="urn:microsoft.com/office/officeart/2018/2/layout/IconVerticalSolidList"/>
    <dgm:cxn modelId="{F797C546-901B-4F23-963F-9D0976E2F461}" type="presParOf" srcId="{33814BF1-407E-408A-AEA5-644A2C20B57C}" destId="{6135A285-ABF4-4330-A091-5BF83AF89B4C}" srcOrd="0" destOrd="0" presId="urn:microsoft.com/office/officeart/2018/2/layout/IconVerticalSolidList"/>
    <dgm:cxn modelId="{8259BEE9-5B9A-499F-98E7-4B3AEF9D59B9}" type="presParOf" srcId="{33814BF1-407E-408A-AEA5-644A2C20B57C}" destId="{BA939312-0695-4787-9645-50F1D7AC4F7E}" srcOrd="1" destOrd="0" presId="urn:microsoft.com/office/officeart/2018/2/layout/IconVerticalSolidList"/>
    <dgm:cxn modelId="{4932AD7D-F61F-4247-9C52-345EADFEA4A7}" type="presParOf" srcId="{33814BF1-407E-408A-AEA5-644A2C20B57C}" destId="{B2954291-5B88-478B-AE47-74528931BDD4}" srcOrd="2" destOrd="0" presId="urn:microsoft.com/office/officeart/2018/2/layout/IconVerticalSolidList"/>
    <dgm:cxn modelId="{3B21CC59-5B0F-43F5-A267-6F1FC68CA0D5}" type="presParOf" srcId="{33814BF1-407E-408A-AEA5-644A2C20B57C}" destId="{C3C41797-3FEB-44CA-9A4D-9783248F1E08}" srcOrd="3" destOrd="0" presId="urn:microsoft.com/office/officeart/2018/2/layout/IconVerticalSolidList"/>
    <dgm:cxn modelId="{0E1A3461-C8DF-4953-8DAA-8DE094B0846D}" type="presParOf" srcId="{DC4015E3-C8EB-4DF4-BC95-75E7075E770A}" destId="{A5CEED07-B71F-4B87-9662-BBEBE4C57079}" srcOrd="1" destOrd="0" presId="urn:microsoft.com/office/officeart/2018/2/layout/IconVerticalSolidList"/>
    <dgm:cxn modelId="{AE99A25B-A491-489F-B49B-2EC9631916CB}" type="presParOf" srcId="{DC4015E3-C8EB-4DF4-BC95-75E7075E770A}" destId="{5D266636-C8AB-413A-8A90-C278599BAAAF}" srcOrd="2" destOrd="0" presId="urn:microsoft.com/office/officeart/2018/2/layout/IconVerticalSolidList"/>
    <dgm:cxn modelId="{2ECF6CE0-AED4-4E33-A22B-65184B176ED1}" type="presParOf" srcId="{5D266636-C8AB-413A-8A90-C278599BAAAF}" destId="{FC0B802B-AC5A-4282-866E-7B43C9D8609E}" srcOrd="0" destOrd="0" presId="urn:microsoft.com/office/officeart/2018/2/layout/IconVerticalSolidList"/>
    <dgm:cxn modelId="{8FE3EA85-5BD4-4A46-9541-28CDF2CBAEDE}" type="presParOf" srcId="{5D266636-C8AB-413A-8A90-C278599BAAAF}" destId="{6D40BF35-2941-40C7-A14F-F93E7C41FDF9}" srcOrd="1" destOrd="0" presId="urn:microsoft.com/office/officeart/2018/2/layout/IconVerticalSolidList"/>
    <dgm:cxn modelId="{C72A74B1-5A0E-486A-B30D-9A25CCE99CAF}" type="presParOf" srcId="{5D266636-C8AB-413A-8A90-C278599BAAAF}" destId="{443A02D9-ACD3-46B2-8038-E7A55A62EEEB}" srcOrd="2" destOrd="0" presId="urn:microsoft.com/office/officeart/2018/2/layout/IconVerticalSolidList"/>
    <dgm:cxn modelId="{8273D996-89FC-4DD5-9396-0FC4A996060E}" type="presParOf" srcId="{5D266636-C8AB-413A-8A90-C278599BAAAF}" destId="{0FA8D73F-EF6B-4DAC-80E1-3CB1F4761230}" srcOrd="3" destOrd="0" presId="urn:microsoft.com/office/officeart/2018/2/layout/IconVerticalSolidList"/>
    <dgm:cxn modelId="{31E3356B-AB82-48EC-8166-0C1F7829645E}" type="presParOf" srcId="{DC4015E3-C8EB-4DF4-BC95-75E7075E770A}" destId="{D060B473-99BD-4121-A74E-D9919C70A71D}" srcOrd="3" destOrd="0" presId="urn:microsoft.com/office/officeart/2018/2/layout/IconVerticalSolidList"/>
    <dgm:cxn modelId="{0F68ECE7-D9A3-4AC5-831D-283E91DE119B}" type="presParOf" srcId="{DC4015E3-C8EB-4DF4-BC95-75E7075E770A}" destId="{7109722E-C7D0-46F8-811B-5DD9570F2110}" srcOrd="4" destOrd="0" presId="urn:microsoft.com/office/officeart/2018/2/layout/IconVerticalSolidList"/>
    <dgm:cxn modelId="{23246A6C-6E23-4D93-827B-6F8FD873A409}" type="presParOf" srcId="{7109722E-C7D0-46F8-811B-5DD9570F2110}" destId="{7C619DEC-0214-44D4-9593-837C81447653}" srcOrd="0" destOrd="0" presId="urn:microsoft.com/office/officeart/2018/2/layout/IconVerticalSolidList"/>
    <dgm:cxn modelId="{3DC347A1-F972-4EE0-A4C8-0B8ECFD5FDEB}" type="presParOf" srcId="{7109722E-C7D0-46F8-811B-5DD9570F2110}" destId="{C881F20A-F9C7-4ABC-928F-305306C626BA}" srcOrd="1" destOrd="0" presId="urn:microsoft.com/office/officeart/2018/2/layout/IconVerticalSolidList"/>
    <dgm:cxn modelId="{9B00B2F2-25C8-47FC-9E3F-77A3FF812E9E}" type="presParOf" srcId="{7109722E-C7D0-46F8-811B-5DD9570F2110}" destId="{23A42A81-7F2B-4A7D-B7F2-B2D222C0BB23}" srcOrd="2" destOrd="0" presId="urn:microsoft.com/office/officeart/2018/2/layout/IconVerticalSolidList"/>
    <dgm:cxn modelId="{5734BD8D-90A7-44F3-ACF4-BFE4F42B3F09}" type="presParOf" srcId="{7109722E-C7D0-46F8-811B-5DD9570F2110}" destId="{35CDBD1C-2C2B-40EA-9152-F1B106F664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F6EDB7-F007-4273-9752-0C25271D1C1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7269C49-2104-4F7C-85E0-BD793DC795F3}">
      <dgm:prSet/>
      <dgm:spPr/>
      <dgm:t>
        <a:bodyPr/>
        <a:lstStyle/>
        <a:p>
          <a:r>
            <a:rPr lang="tr-TR"/>
            <a:t>Makine Mühendisliği,</a:t>
          </a:r>
          <a:endParaRPr lang="en-US"/>
        </a:p>
      </dgm:t>
    </dgm:pt>
    <dgm:pt modelId="{894AC6B6-C2C8-4EB0-9C37-0147E558E932}" type="parTrans" cxnId="{710AE236-4D20-4F74-AD50-B26A67F2BF04}">
      <dgm:prSet/>
      <dgm:spPr/>
      <dgm:t>
        <a:bodyPr/>
        <a:lstStyle/>
        <a:p>
          <a:endParaRPr lang="en-US"/>
        </a:p>
      </dgm:t>
    </dgm:pt>
    <dgm:pt modelId="{46E44430-45D5-4544-89C7-37EDBEE0C223}" type="sibTrans" cxnId="{710AE236-4D20-4F74-AD50-B26A67F2BF04}">
      <dgm:prSet/>
      <dgm:spPr/>
      <dgm:t>
        <a:bodyPr/>
        <a:lstStyle/>
        <a:p>
          <a:endParaRPr lang="en-US"/>
        </a:p>
      </dgm:t>
    </dgm:pt>
    <dgm:pt modelId="{A3AD063A-49F2-4ADC-A210-CBC4221FC422}">
      <dgm:prSet/>
      <dgm:spPr/>
      <dgm:t>
        <a:bodyPr/>
        <a:lstStyle/>
        <a:p>
          <a:r>
            <a:rPr lang="tr-TR"/>
            <a:t>Elektrik-Elektronik Mühendisliği,</a:t>
          </a:r>
          <a:endParaRPr lang="en-US"/>
        </a:p>
      </dgm:t>
    </dgm:pt>
    <dgm:pt modelId="{74594FA4-69E0-45F2-A63B-F1D9AA76F8FF}" type="parTrans" cxnId="{A4EB1678-6BD6-401D-B587-D51818CF04CC}">
      <dgm:prSet/>
      <dgm:spPr/>
      <dgm:t>
        <a:bodyPr/>
        <a:lstStyle/>
        <a:p>
          <a:endParaRPr lang="en-US"/>
        </a:p>
      </dgm:t>
    </dgm:pt>
    <dgm:pt modelId="{E4478E44-2BD2-4EF6-A63A-B0E42BDBAEAA}" type="sibTrans" cxnId="{A4EB1678-6BD6-401D-B587-D51818CF04CC}">
      <dgm:prSet/>
      <dgm:spPr/>
      <dgm:t>
        <a:bodyPr/>
        <a:lstStyle/>
        <a:p>
          <a:endParaRPr lang="en-US"/>
        </a:p>
      </dgm:t>
    </dgm:pt>
    <dgm:pt modelId="{DB6D8F9C-2B14-4920-831C-9CD00BBFB267}">
      <dgm:prSet/>
      <dgm:spPr/>
      <dgm:t>
        <a:bodyPr/>
        <a:lstStyle/>
        <a:p>
          <a:r>
            <a:rPr lang="tr-TR"/>
            <a:t>Bilgisayar/Yazılım Mühendisliği,</a:t>
          </a:r>
          <a:endParaRPr lang="en-US"/>
        </a:p>
      </dgm:t>
    </dgm:pt>
    <dgm:pt modelId="{E3841A47-41A0-4EB5-9481-0F443869205E}" type="parTrans" cxnId="{C6DD5E25-0E48-417E-B833-C4709A795341}">
      <dgm:prSet/>
      <dgm:spPr/>
      <dgm:t>
        <a:bodyPr/>
        <a:lstStyle/>
        <a:p>
          <a:endParaRPr lang="en-US"/>
        </a:p>
      </dgm:t>
    </dgm:pt>
    <dgm:pt modelId="{61AD1605-2E6C-42FE-AE06-26A3724E96F3}" type="sibTrans" cxnId="{C6DD5E25-0E48-417E-B833-C4709A795341}">
      <dgm:prSet/>
      <dgm:spPr/>
      <dgm:t>
        <a:bodyPr/>
        <a:lstStyle/>
        <a:p>
          <a:endParaRPr lang="en-US"/>
        </a:p>
      </dgm:t>
    </dgm:pt>
    <dgm:pt modelId="{4ACEF10B-62DF-485E-8502-58D3AE1FF289}">
      <dgm:prSet/>
      <dgm:spPr/>
      <dgm:t>
        <a:bodyPr/>
        <a:lstStyle/>
        <a:p>
          <a:r>
            <a:rPr lang="tr-TR"/>
            <a:t>Uluslararası İlişkiler,Pazarlama,Ekonomi,İşletme vb,</a:t>
          </a:r>
          <a:endParaRPr lang="en-US"/>
        </a:p>
      </dgm:t>
    </dgm:pt>
    <dgm:pt modelId="{359DC651-A389-48B2-B4ED-13BDA882BDEB}" type="parTrans" cxnId="{171758ED-8D61-4A1A-A109-10BD83E699EB}">
      <dgm:prSet/>
      <dgm:spPr/>
      <dgm:t>
        <a:bodyPr/>
        <a:lstStyle/>
        <a:p>
          <a:endParaRPr lang="en-US"/>
        </a:p>
      </dgm:t>
    </dgm:pt>
    <dgm:pt modelId="{E03B489F-76AE-4B9B-AAD9-5E15EF5581B5}" type="sibTrans" cxnId="{171758ED-8D61-4A1A-A109-10BD83E699EB}">
      <dgm:prSet/>
      <dgm:spPr/>
      <dgm:t>
        <a:bodyPr/>
        <a:lstStyle/>
        <a:p>
          <a:endParaRPr lang="en-US"/>
        </a:p>
      </dgm:t>
    </dgm:pt>
    <dgm:pt modelId="{DEC1F501-6461-424D-9CB1-9E89B6076263}">
      <dgm:prSet/>
      <dgm:spPr/>
      <dgm:t>
        <a:bodyPr/>
        <a:lstStyle/>
        <a:p>
          <a:r>
            <a:rPr lang="tr-TR"/>
            <a:t>Fizik,Fizik Mühendisliği</a:t>
          </a:r>
          <a:endParaRPr lang="en-US"/>
        </a:p>
      </dgm:t>
    </dgm:pt>
    <dgm:pt modelId="{81CC2DF0-29E0-4CEE-943C-898C6541C9BB}" type="parTrans" cxnId="{AF7DF98F-8D32-407D-BE0F-96F3459C34E8}">
      <dgm:prSet/>
      <dgm:spPr/>
      <dgm:t>
        <a:bodyPr/>
        <a:lstStyle/>
        <a:p>
          <a:endParaRPr lang="en-US"/>
        </a:p>
      </dgm:t>
    </dgm:pt>
    <dgm:pt modelId="{86D55501-AD6C-46F1-B746-7875A78843F4}" type="sibTrans" cxnId="{AF7DF98F-8D32-407D-BE0F-96F3459C34E8}">
      <dgm:prSet/>
      <dgm:spPr/>
      <dgm:t>
        <a:bodyPr/>
        <a:lstStyle/>
        <a:p>
          <a:endParaRPr lang="en-US"/>
        </a:p>
      </dgm:t>
    </dgm:pt>
    <dgm:pt modelId="{50A8C591-FD36-4F71-942E-5D98FFA2B5F1}">
      <dgm:prSet/>
      <dgm:spPr/>
      <dgm:t>
        <a:bodyPr/>
        <a:lstStyle/>
        <a:p>
          <a:r>
            <a:rPr lang="tr-TR"/>
            <a:t>Uçak Mühendisliği</a:t>
          </a:r>
          <a:endParaRPr lang="en-US"/>
        </a:p>
      </dgm:t>
    </dgm:pt>
    <dgm:pt modelId="{E75E6335-F329-47E9-90C8-80221591E11C}" type="parTrans" cxnId="{E9973060-CB2A-4663-9D0F-FA48A5CEC7AE}">
      <dgm:prSet/>
      <dgm:spPr/>
      <dgm:t>
        <a:bodyPr/>
        <a:lstStyle/>
        <a:p>
          <a:endParaRPr lang="en-US"/>
        </a:p>
      </dgm:t>
    </dgm:pt>
    <dgm:pt modelId="{63B1CDD0-4640-4D55-9341-A8A78B693C17}" type="sibTrans" cxnId="{E9973060-CB2A-4663-9D0F-FA48A5CEC7AE}">
      <dgm:prSet/>
      <dgm:spPr/>
      <dgm:t>
        <a:bodyPr/>
        <a:lstStyle/>
        <a:p>
          <a:endParaRPr lang="en-US"/>
        </a:p>
      </dgm:t>
    </dgm:pt>
    <dgm:pt modelId="{19430C61-A4E4-1548-8E96-F456C4780E95}" type="pres">
      <dgm:prSet presAssocID="{61F6EDB7-F007-4273-9752-0C25271D1C1A}" presName="linear" presStyleCnt="0">
        <dgm:presLayoutVars>
          <dgm:dir/>
          <dgm:animLvl val="lvl"/>
          <dgm:resizeHandles val="exact"/>
        </dgm:presLayoutVars>
      </dgm:prSet>
      <dgm:spPr/>
    </dgm:pt>
    <dgm:pt modelId="{AE7C921E-649B-F94B-923E-3C2DCE3FC687}" type="pres">
      <dgm:prSet presAssocID="{D7269C49-2104-4F7C-85E0-BD793DC795F3}" presName="parentLin" presStyleCnt="0"/>
      <dgm:spPr/>
    </dgm:pt>
    <dgm:pt modelId="{9E9D1276-217D-3743-A090-9E08B0157AF2}" type="pres">
      <dgm:prSet presAssocID="{D7269C49-2104-4F7C-85E0-BD793DC795F3}" presName="parentLeftMargin" presStyleLbl="node1" presStyleIdx="0" presStyleCnt="6"/>
      <dgm:spPr/>
    </dgm:pt>
    <dgm:pt modelId="{2D91B02D-FBC7-B341-A180-F7335E09A8F1}" type="pres">
      <dgm:prSet presAssocID="{D7269C49-2104-4F7C-85E0-BD793DC795F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AF69239-3A59-4F41-B352-9F9DC7EBD14C}" type="pres">
      <dgm:prSet presAssocID="{D7269C49-2104-4F7C-85E0-BD793DC795F3}" presName="negativeSpace" presStyleCnt="0"/>
      <dgm:spPr/>
    </dgm:pt>
    <dgm:pt modelId="{5739AAB1-01D9-F840-8593-C34AB8AC0027}" type="pres">
      <dgm:prSet presAssocID="{D7269C49-2104-4F7C-85E0-BD793DC795F3}" presName="childText" presStyleLbl="conFgAcc1" presStyleIdx="0" presStyleCnt="6">
        <dgm:presLayoutVars>
          <dgm:bulletEnabled val="1"/>
        </dgm:presLayoutVars>
      </dgm:prSet>
      <dgm:spPr/>
    </dgm:pt>
    <dgm:pt modelId="{B768AFD7-4A92-3846-B8D7-C481113BBF69}" type="pres">
      <dgm:prSet presAssocID="{46E44430-45D5-4544-89C7-37EDBEE0C223}" presName="spaceBetweenRectangles" presStyleCnt="0"/>
      <dgm:spPr/>
    </dgm:pt>
    <dgm:pt modelId="{D4DB2D1C-1B0E-2445-B292-5E1E3E8F572B}" type="pres">
      <dgm:prSet presAssocID="{A3AD063A-49F2-4ADC-A210-CBC4221FC422}" presName="parentLin" presStyleCnt="0"/>
      <dgm:spPr/>
    </dgm:pt>
    <dgm:pt modelId="{102B40FF-EF2F-3243-9EBA-51B957EB6F1F}" type="pres">
      <dgm:prSet presAssocID="{A3AD063A-49F2-4ADC-A210-CBC4221FC422}" presName="parentLeftMargin" presStyleLbl="node1" presStyleIdx="0" presStyleCnt="6"/>
      <dgm:spPr/>
    </dgm:pt>
    <dgm:pt modelId="{6873CAC1-9457-0845-AA63-12E647907430}" type="pres">
      <dgm:prSet presAssocID="{A3AD063A-49F2-4ADC-A210-CBC4221FC42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47F12E6-6D2F-1B4B-9374-0077D544BD5F}" type="pres">
      <dgm:prSet presAssocID="{A3AD063A-49F2-4ADC-A210-CBC4221FC422}" presName="negativeSpace" presStyleCnt="0"/>
      <dgm:spPr/>
    </dgm:pt>
    <dgm:pt modelId="{0ACFD334-6FE9-D742-AA42-2D610B3A8714}" type="pres">
      <dgm:prSet presAssocID="{A3AD063A-49F2-4ADC-A210-CBC4221FC422}" presName="childText" presStyleLbl="conFgAcc1" presStyleIdx="1" presStyleCnt="6">
        <dgm:presLayoutVars>
          <dgm:bulletEnabled val="1"/>
        </dgm:presLayoutVars>
      </dgm:prSet>
      <dgm:spPr/>
    </dgm:pt>
    <dgm:pt modelId="{6943F9C8-0E28-A544-AB31-07F9AD97345B}" type="pres">
      <dgm:prSet presAssocID="{E4478E44-2BD2-4EF6-A63A-B0E42BDBAEAA}" presName="spaceBetweenRectangles" presStyleCnt="0"/>
      <dgm:spPr/>
    </dgm:pt>
    <dgm:pt modelId="{73E31E2A-41AF-2047-A9D9-385014FF3B7B}" type="pres">
      <dgm:prSet presAssocID="{DB6D8F9C-2B14-4920-831C-9CD00BBFB267}" presName="parentLin" presStyleCnt="0"/>
      <dgm:spPr/>
    </dgm:pt>
    <dgm:pt modelId="{DEAF718B-0B7E-144F-A680-4BFE81FBF256}" type="pres">
      <dgm:prSet presAssocID="{DB6D8F9C-2B14-4920-831C-9CD00BBFB267}" presName="parentLeftMargin" presStyleLbl="node1" presStyleIdx="1" presStyleCnt="6"/>
      <dgm:spPr/>
    </dgm:pt>
    <dgm:pt modelId="{150C04C3-D096-1746-A942-461170F90752}" type="pres">
      <dgm:prSet presAssocID="{DB6D8F9C-2B14-4920-831C-9CD00BBFB26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248CEDF-AAE1-1C40-BE99-7FDF15514312}" type="pres">
      <dgm:prSet presAssocID="{DB6D8F9C-2B14-4920-831C-9CD00BBFB267}" presName="negativeSpace" presStyleCnt="0"/>
      <dgm:spPr/>
    </dgm:pt>
    <dgm:pt modelId="{63E71C2C-18D2-2B41-BF4F-82C175782F54}" type="pres">
      <dgm:prSet presAssocID="{DB6D8F9C-2B14-4920-831C-9CD00BBFB267}" presName="childText" presStyleLbl="conFgAcc1" presStyleIdx="2" presStyleCnt="6">
        <dgm:presLayoutVars>
          <dgm:bulletEnabled val="1"/>
        </dgm:presLayoutVars>
      </dgm:prSet>
      <dgm:spPr/>
    </dgm:pt>
    <dgm:pt modelId="{04623453-DB83-B049-AE84-D4D1768158BD}" type="pres">
      <dgm:prSet presAssocID="{61AD1605-2E6C-42FE-AE06-26A3724E96F3}" presName="spaceBetweenRectangles" presStyleCnt="0"/>
      <dgm:spPr/>
    </dgm:pt>
    <dgm:pt modelId="{682CC128-F8F2-3F46-A7EB-CDB00AD4AFC3}" type="pres">
      <dgm:prSet presAssocID="{4ACEF10B-62DF-485E-8502-58D3AE1FF289}" presName="parentLin" presStyleCnt="0"/>
      <dgm:spPr/>
    </dgm:pt>
    <dgm:pt modelId="{E96D9D86-1ED8-3A47-AE74-4E3AB5A7D342}" type="pres">
      <dgm:prSet presAssocID="{4ACEF10B-62DF-485E-8502-58D3AE1FF289}" presName="parentLeftMargin" presStyleLbl="node1" presStyleIdx="2" presStyleCnt="6"/>
      <dgm:spPr/>
    </dgm:pt>
    <dgm:pt modelId="{06F3DFB9-CF70-1A46-A01C-8A14D20ED6F4}" type="pres">
      <dgm:prSet presAssocID="{4ACEF10B-62DF-485E-8502-58D3AE1FF28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C3084F-5A3E-C245-8330-C02F1F0D3F1C}" type="pres">
      <dgm:prSet presAssocID="{4ACEF10B-62DF-485E-8502-58D3AE1FF289}" presName="negativeSpace" presStyleCnt="0"/>
      <dgm:spPr/>
    </dgm:pt>
    <dgm:pt modelId="{5A8CB9B4-343E-3442-B408-FBFA9B238067}" type="pres">
      <dgm:prSet presAssocID="{4ACEF10B-62DF-485E-8502-58D3AE1FF289}" presName="childText" presStyleLbl="conFgAcc1" presStyleIdx="3" presStyleCnt="6">
        <dgm:presLayoutVars>
          <dgm:bulletEnabled val="1"/>
        </dgm:presLayoutVars>
      </dgm:prSet>
      <dgm:spPr/>
    </dgm:pt>
    <dgm:pt modelId="{F6DCA9B1-BED2-034B-B989-C4B2EC848765}" type="pres">
      <dgm:prSet presAssocID="{E03B489F-76AE-4B9B-AAD9-5E15EF5581B5}" presName="spaceBetweenRectangles" presStyleCnt="0"/>
      <dgm:spPr/>
    </dgm:pt>
    <dgm:pt modelId="{545D1F6F-2E5C-F84F-9275-C37B890F1EA9}" type="pres">
      <dgm:prSet presAssocID="{DEC1F501-6461-424D-9CB1-9E89B6076263}" presName="parentLin" presStyleCnt="0"/>
      <dgm:spPr/>
    </dgm:pt>
    <dgm:pt modelId="{B41C219A-C743-5847-8282-96D6516F71C0}" type="pres">
      <dgm:prSet presAssocID="{DEC1F501-6461-424D-9CB1-9E89B6076263}" presName="parentLeftMargin" presStyleLbl="node1" presStyleIdx="3" presStyleCnt="6"/>
      <dgm:spPr/>
    </dgm:pt>
    <dgm:pt modelId="{96454BE4-3497-3546-BD53-A552DC3B18F5}" type="pres">
      <dgm:prSet presAssocID="{DEC1F501-6461-424D-9CB1-9E89B607626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837FA43-0FCB-8E43-BBF4-F5214AFE8A93}" type="pres">
      <dgm:prSet presAssocID="{DEC1F501-6461-424D-9CB1-9E89B6076263}" presName="negativeSpace" presStyleCnt="0"/>
      <dgm:spPr/>
    </dgm:pt>
    <dgm:pt modelId="{3F6D8A80-8B09-7F42-BEB3-756707192E45}" type="pres">
      <dgm:prSet presAssocID="{DEC1F501-6461-424D-9CB1-9E89B6076263}" presName="childText" presStyleLbl="conFgAcc1" presStyleIdx="4" presStyleCnt="6">
        <dgm:presLayoutVars>
          <dgm:bulletEnabled val="1"/>
        </dgm:presLayoutVars>
      </dgm:prSet>
      <dgm:spPr/>
    </dgm:pt>
    <dgm:pt modelId="{AF5F2F47-B7D4-674B-AD6C-C28129770249}" type="pres">
      <dgm:prSet presAssocID="{86D55501-AD6C-46F1-B746-7875A78843F4}" presName="spaceBetweenRectangles" presStyleCnt="0"/>
      <dgm:spPr/>
    </dgm:pt>
    <dgm:pt modelId="{CF498C89-47A2-694E-B761-36AE9195D951}" type="pres">
      <dgm:prSet presAssocID="{50A8C591-FD36-4F71-942E-5D98FFA2B5F1}" presName="parentLin" presStyleCnt="0"/>
      <dgm:spPr/>
    </dgm:pt>
    <dgm:pt modelId="{B3FA525A-4D32-F54A-B5B4-C8378140CDD0}" type="pres">
      <dgm:prSet presAssocID="{50A8C591-FD36-4F71-942E-5D98FFA2B5F1}" presName="parentLeftMargin" presStyleLbl="node1" presStyleIdx="4" presStyleCnt="6"/>
      <dgm:spPr/>
    </dgm:pt>
    <dgm:pt modelId="{D172E2CA-AEB0-7A43-A823-270CE0474B33}" type="pres">
      <dgm:prSet presAssocID="{50A8C591-FD36-4F71-942E-5D98FFA2B5F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D86EC73A-FB15-F849-95D6-765502C26DB9}" type="pres">
      <dgm:prSet presAssocID="{50A8C591-FD36-4F71-942E-5D98FFA2B5F1}" presName="negativeSpace" presStyleCnt="0"/>
      <dgm:spPr/>
    </dgm:pt>
    <dgm:pt modelId="{1DCF3273-8FEE-A64E-80EE-923436DB0A36}" type="pres">
      <dgm:prSet presAssocID="{50A8C591-FD36-4F71-942E-5D98FFA2B5F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D06810E-2993-CA4B-8228-02016A157CD7}" type="presOf" srcId="{DEC1F501-6461-424D-9CB1-9E89B6076263}" destId="{B41C219A-C743-5847-8282-96D6516F71C0}" srcOrd="0" destOrd="0" presId="urn:microsoft.com/office/officeart/2005/8/layout/list1"/>
    <dgm:cxn modelId="{C6DD5E25-0E48-417E-B833-C4709A795341}" srcId="{61F6EDB7-F007-4273-9752-0C25271D1C1A}" destId="{DB6D8F9C-2B14-4920-831C-9CD00BBFB267}" srcOrd="2" destOrd="0" parTransId="{E3841A47-41A0-4EB5-9481-0F443869205E}" sibTransId="{61AD1605-2E6C-42FE-AE06-26A3724E96F3}"/>
    <dgm:cxn modelId="{EB1EE32B-793E-A04D-BD73-267DEDEB94E7}" type="presOf" srcId="{4ACEF10B-62DF-485E-8502-58D3AE1FF289}" destId="{E96D9D86-1ED8-3A47-AE74-4E3AB5A7D342}" srcOrd="0" destOrd="0" presId="urn:microsoft.com/office/officeart/2005/8/layout/list1"/>
    <dgm:cxn modelId="{710AE236-4D20-4F74-AD50-B26A67F2BF04}" srcId="{61F6EDB7-F007-4273-9752-0C25271D1C1A}" destId="{D7269C49-2104-4F7C-85E0-BD793DC795F3}" srcOrd="0" destOrd="0" parTransId="{894AC6B6-C2C8-4EB0-9C37-0147E558E932}" sibTransId="{46E44430-45D5-4544-89C7-37EDBEE0C223}"/>
    <dgm:cxn modelId="{8810CA41-E8EF-B745-A378-35EF86D88D28}" type="presOf" srcId="{50A8C591-FD36-4F71-942E-5D98FFA2B5F1}" destId="{B3FA525A-4D32-F54A-B5B4-C8378140CDD0}" srcOrd="0" destOrd="0" presId="urn:microsoft.com/office/officeart/2005/8/layout/list1"/>
    <dgm:cxn modelId="{82779D49-C757-F243-B78A-44A7B7C49A97}" type="presOf" srcId="{A3AD063A-49F2-4ADC-A210-CBC4221FC422}" destId="{102B40FF-EF2F-3243-9EBA-51B957EB6F1F}" srcOrd="0" destOrd="0" presId="urn:microsoft.com/office/officeart/2005/8/layout/list1"/>
    <dgm:cxn modelId="{447CDE52-59C0-8040-8627-CB4AC74BEB37}" type="presOf" srcId="{DB6D8F9C-2B14-4920-831C-9CD00BBFB267}" destId="{DEAF718B-0B7E-144F-A680-4BFE81FBF256}" srcOrd="0" destOrd="0" presId="urn:microsoft.com/office/officeart/2005/8/layout/list1"/>
    <dgm:cxn modelId="{9D7A8D57-B56C-AD48-9D61-EBB06AF53B9F}" type="presOf" srcId="{D7269C49-2104-4F7C-85E0-BD793DC795F3}" destId="{9E9D1276-217D-3743-A090-9E08B0157AF2}" srcOrd="0" destOrd="0" presId="urn:microsoft.com/office/officeart/2005/8/layout/list1"/>
    <dgm:cxn modelId="{E9973060-CB2A-4663-9D0F-FA48A5CEC7AE}" srcId="{61F6EDB7-F007-4273-9752-0C25271D1C1A}" destId="{50A8C591-FD36-4F71-942E-5D98FFA2B5F1}" srcOrd="5" destOrd="0" parTransId="{E75E6335-F329-47E9-90C8-80221591E11C}" sibTransId="{63B1CDD0-4640-4D55-9341-A8A78B693C17}"/>
    <dgm:cxn modelId="{78D1EA69-FC91-6044-BF5E-037489217511}" type="presOf" srcId="{D7269C49-2104-4F7C-85E0-BD793DC795F3}" destId="{2D91B02D-FBC7-B341-A180-F7335E09A8F1}" srcOrd="1" destOrd="0" presId="urn:microsoft.com/office/officeart/2005/8/layout/list1"/>
    <dgm:cxn modelId="{E10EE076-3BA7-194C-8453-890D517B7CD2}" type="presOf" srcId="{DB6D8F9C-2B14-4920-831C-9CD00BBFB267}" destId="{150C04C3-D096-1746-A942-461170F90752}" srcOrd="1" destOrd="0" presId="urn:microsoft.com/office/officeart/2005/8/layout/list1"/>
    <dgm:cxn modelId="{A4EB1678-6BD6-401D-B587-D51818CF04CC}" srcId="{61F6EDB7-F007-4273-9752-0C25271D1C1A}" destId="{A3AD063A-49F2-4ADC-A210-CBC4221FC422}" srcOrd="1" destOrd="0" parTransId="{74594FA4-69E0-45F2-A63B-F1D9AA76F8FF}" sibTransId="{E4478E44-2BD2-4EF6-A63A-B0E42BDBAEAA}"/>
    <dgm:cxn modelId="{EE87AF8D-CAF6-5843-BDEC-02C0F3613841}" type="presOf" srcId="{A3AD063A-49F2-4ADC-A210-CBC4221FC422}" destId="{6873CAC1-9457-0845-AA63-12E647907430}" srcOrd="1" destOrd="0" presId="urn:microsoft.com/office/officeart/2005/8/layout/list1"/>
    <dgm:cxn modelId="{AF7DF98F-8D32-407D-BE0F-96F3459C34E8}" srcId="{61F6EDB7-F007-4273-9752-0C25271D1C1A}" destId="{DEC1F501-6461-424D-9CB1-9E89B6076263}" srcOrd="4" destOrd="0" parTransId="{81CC2DF0-29E0-4CEE-943C-898C6541C9BB}" sibTransId="{86D55501-AD6C-46F1-B746-7875A78843F4}"/>
    <dgm:cxn modelId="{CAEBFFB4-6733-E344-A855-45D34F7FA13F}" type="presOf" srcId="{61F6EDB7-F007-4273-9752-0C25271D1C1A}" destId="{19430C61-A4E4-1548-8E96-F456C4780E95}" srcOrd="0" destOrd="0" presId="urn:microsoft.com/office/officeart/2005/8/layout/list1"/>
    <dgm:cxn modelId="{46F114CB-1521-864C-B25C-F09D644E48D9}" type="presOf" srcId="{4ACEF10B-62DF-485E-8502-58D3AE1FF289}" destId="{06F3DFB9-CF70-1A46-A01C-8A14D20ED6F4}" srcOrd="1" destOrd="0" presId="urn:microsoft.com/office/officeart/2005/8/layout/list1"/>
    <dgm:cxn modelId="{11D212DC-DA92-3249-A02F-930FC4318985}" type="presOf" srcId="{50A8C591-FD36-4F71-942E-5D98FFA2B5F1}" destId="{D172E2CA-AEB0-7A43-A823-270CE0474B33}" srcOrd="1" destOrd="0" presId="urn:microsoft.com/office/officeart/2005/8/layout/list1"/>
    <dgm:cxn modelId="{83633BE6-8DCC-B242-BB15-6AC95C76036E}" type="presOf" srcId="{DEC1F501-6461-424D-9CB1-9E89B6076263}" destId="{96454BE4-3497-3546-BD53-A552DC3B18F5}" srcOrd="1" destOrd="0" presId="urn:microsoft.com/office/officeart/2005/8/layout/list1"/>
    <dgm:cxn modelId="{171758ED-8D61-4A1A-A109-10BD83E699EB}" srcId="{61F6EDB7-F007-4273-9752-0C25271D1C1A}" destId="{4ACEF10B-62DF-485E-8502-58D3AE1FF289}" srcOrd="3" destOrd="0" parTransId="{359DC651-A389-48B2-B4ED-13BDA882BDEB}" sibTransId="{E03B489F-76AE-4B9B-AAD9-5E15EF5581B5}"/>
    <dgm:cxn modelId="{A0A675EC-638E-F142-84EE-D066104A4143}" type="presParOf" srcId="{19430C61-A4E4-1548-8E96-F456C4780E95}" destId="{AE7C921E-649B-F94B-923E-3C2DCE3FC687}" srcOrd="0" destOrd="0" presId="urn:microsoft.com/office/officeart/2005/8/layout/list1"/>
    <dgm:cxn modelId="{37FFB3D5-2AC7-624F-A70F-14D5B2F08D8A}" type="presParOf" srcId="{AE7C921E-649B-F94B-923E-3C2DCE3FC687}" destId="{9E9D1276-217D-3743-A090-9E08B0157AF2}" srcOrd="0" destOrd="0" presId="urn:microsoft.com/office/officeart/2005/8/layout/list1"/>
    <dgm:cxn modelId="{0236B6E8-BFF3-DD49-8C50-E71A2E01AE6A}" type="presParOf" srcId="{AE7C921E-649B-F94B-923E-3C2DCE3FC687}" destId="{2D91B02D-FBC7-B341-A180-F7335E09A8F1}" srcOrd="1" destOrd="0" presId="urn:microsoft.com/office/officeart/2005/8/layout/list1"/>
    <dgm:cxn modelId="{1B09B11A-58FB-D741-973C-0F780AA79698}" type="presParOf" srcId="{19430C61-A4E4-1548-8E96-F456C4780E95}" destId="{2AF69239-3A59-4F41-B352-9F9DC7EBD14C}" srcOrd="1" destOrd="0" presId="urn:microsoft.com/office/officeart/2005/8/layout/list1"/>
    <dgm:cxn modelId="{9FF5957D-A741-CC45-AB62-5105EBB0956A}" type="presParOf" srcId="{19430C61-A4E4-1548-8E96-F456C4780E95}" destId="{5739AAB1-01D9-F840-8593-C34AB8AC0027}" srcOrd="2" destOrd="0" presId="urn:microsoft.com/office/officeart/2005/8/layout/list1"/>
    <dgm:cxn modelId="{BA3B2423-5B1B-FC4E-B1F4-A6D3513928C8}" type="presParOf" srcId="{19430C61-A4E4-1548-8E96-F456C4780E95}" destId="{B768AFD7-4A92-3846-B8D7-C481113BBF69}" srcOrd="3" destOrd="0" presId="urn:microsoft.com/office/officeart/2005/8/layout/list1"/>
    <dgm:cxn modelId="{A9642CE6-D6CC-6646-B866-D51F698E7BB5}" type="presParOf" srcId="{19430C61-A4E4-1548-8E96-F456C4780E95}" destId="{D4DB2D1C-1B0E-2445-B292-5E1E3E8F572B}" srcOrd="4" destOrd="0" presId="urn:microsoft.com/office/officeart/2005/8/layout/list1"/>
    <dgm:cxn modelId="{D0F14524-3536-7341-9F96-AD25C4579E57}" type="presParOf" srcId="{D4DB2D1C-1B0E-2445-B292-5E1E3E8F572B}" destId="{102B40FF-EF2F-3243-9EBA-51B957EB6F1F}" srcOrd="0" destOrd="0" presId="urn:microsoft.com/office/officeart/2005/8/layout/list1"/>
    <dgm:cxn modelId="{6B155B74-DB5D-6747-8884-E79A663250CD}" type="presParOf" srcId="{D4DB2D1C-1B0E-2445-B292-5E1E3E8F572B}" destId="{6873CAC1-9457-0845-AA63-12E647907430}" srcOrd="1" destOrd="0" presId="urn:microsoft.com/office/officeart/2005/8/layout/list1"/>
    <dgm:cxn modelId="{287E988C-9860-D54C-B155-AF108A367C1E}" type="presParOf" srcId="{19430C61-A4E4-1548-8E96-F456C4780E95}" destId="{947F12E6-6D2F-1B4B-9374-0077D544BD5F}" srcOrd="5" destOrd="0" presId="urn:microsoft.com/office/officeart/2005/8/layout/list1"/>
    <dgm:cxn modelId="{94853B8A-FEFE-BB4B-8EBB-467D7D0D2B4B}" type="presParOf" srcId="{19430C61-A4E4-1548-8E96-F456C4780E95}" destId="{0ACFD334-6FE9-D742-AA42-2D610B3A8714}" srcOrd="6" destOrd="0" presId="urn:microsoft.com/office/officeart/2005/8/layout/list1"/>
    <dgm:cxn modelId="{9C0F3AFF-92F4-FD41-BD41-A4C982E1AD75}" type="presParOf" srcId="{19430C61-A4E4-1548-8E96-F456C4780E95}" destId="{6943F9C8-0E28-A544-AB31-07F9AD97345B}" srcOrd="7" destOrd="0" presId="urn:microsoft.com/office/officeart/2005/8/layout/list1"/>
    <dgm:cxn modelId="{8E2E74E5-E06B-D048-AEE8-85BDD1CD0E68}" type="presParOf" srcId="{19430C61-A4E4-1548-8E96-F456C4780E95}" destId="{73E31E2A-41AF-2047-A9D9-385014FF3B7B}" srcOrd="8" destOrd="0" presId="urn:microsoft.com/office/officeart/2005/8/layout/list1"/>
    <dgm:cxn modelId="{B93E875F-E325-6A45-B408-4E8B68F84A0F}" type="presParOf" srcId="{73E31E2A-41AF-2047-A9D9-385014FF3B7B}" destId="{DEAF718B-0B7E-144F-A680-4BFE81FBF256}" srcOrd="0" destOrd="0" presId="urn:microsoft.com/office/officeart/2005/8/layout/list1"/>
    <dgm:cxn modelId="{50EF04D0-3E60-B940-8C27-BEBF039D1199}" type="presParOf" srcId="{73E31E2A-41AF-2047-A9D9-385014FF3B7B}" destId="{150C04C3-D096-1746-A942-461170F90752}" srcOrd="1" destOrd="0" presId="urn:microsoft.com/office/officeart/2005/8/layout/list1"/>
    <dgm:cxn modelId="{B156691F-ED65-AD4B-861F-1A64F3A89535}" type="presParOf" srcId="{19430C61-A4E4-1548-8E96-F456C4780E95}" destId="{5248CEDF-AAE1-1C40-BE99-7FDF15514312}" srcOrd="9" destOrd="0" presId="urn:microsoft.com/office/officeart/2005/8/layout/list1"/>
    <dgm:cxn modelId="{E4C3C438-9929-DC4B-B7DB-1367EC9E0145}" type="presParOf" srcId="{19430C61-A4E4-1548-8E96-F456C4780E95}" destId="{63E71C2C-18D2-2B41-BF4F-82C175782F54}" srcOrd="10" destOrd="0" presId="urn:microsoft.com/office/officeart/2005/8/layout/list1"/>
    <dgm:cxn modelId="{B399935B-081B-A34C-88D8-9B86E2CF82C6}" type="presParOf" srcId="{19430C61-A4E4-1548-8E96-F456C4780E95}" destId="{04623453-DB83-B049-AE84-D4D1768158BD}" srcOrd="11" destOrd="0" presId="urn:microsoft.com/office/officeart/2005/8/layout/list1"/>
    <dgm:cxn modelId="{813BDD46-C1A5-1B47-BBF1-0160D0A3FA3A}" type="presParOf" srcId="{19430C61-A4E4-1548-8E96-F456C4780E95}" destId="{682CC128-F8F2-3F46-A7EB-CDB00AD4AFC3}" srcOrd="12" destOrd="0" presId="urn:microsoft.com/office/officeart/2005/8/layout/list1"/>
    <dgm:cxn modelId="{4BAA235B-6E74-4842-BA48-9B4CB2A78C17}" type="presParOf" srcId="{682CC128-F8F2-3F46-A7EB-CDB00AD4AFC3}" destId="{E96D9D86-1ED8-3A47-AE74-4E3AB5A7D342}" srcOrd="0" destOrd="0" presId="urn:microsoft.com/office/officeart/2005/8/layout/list1"/>
    <dgm:cxn modelId="{7F5B3AF2-C08D-6F4C-9CC0-4EA7758C724C}" type="presParOf" srcId="{682CC128-F8F2-3F46-A7EB-CDB00AD4AFC3}" destId="{06F3DFB9-CF70-1A46-A01C-8A14D20ED6F4}" srcOrd="1" destOrd="0" presId="urn:microsoft.com/office/officeart/2005/8/layout/list1"/>
    <dgm:cxn modelId="{C2BD71A6-28A2-5547-BF4C-9E0ACD6C807A}" type="presParOf" srcId="{19430C61-A4E4-1548-8E96-F456C4780E95}" destId="{E8C3084F-5A3E-C245-8330-C02F1F0D3F1C}" srcOrd="13" destOrd="0" presId="urn:microsoft.com/office/officeart/2005/8/layout/list1"/>
    <dgm:cxn modelId="{BEFDE3F5-C314-D64A-BB7E-AE31A6FB6214}" type="presParOf" srcId="{19430C61-A4E4-1548-8E96-F456C4780E95}" destId="{5A8CB9B4-343E-3442-B408-FBFA9B238067}" srcOrd="14" destOrd="0" presId="urn:microsoft.com/office/officeart/2005/8/layout/list1"/>
    <dgm:cxn modelId="{A38466C4-AF10-8A48-9E51-497568C8CB22}" type="presParOf" srcId="{19430C61-A4E4-1548-8E96-F456C4780E95}" destId="{F6DCA9B1-BED2-034B-B989-C4B2EC848765}" srcOrd="15" destOrd="0" presId="urn:microsoft.com/office/officeart/2005/8/layout/list1"/>
    <dgm:cxn modelId="{C21D898E-71DD-0849-807B-059A63EA3ABB}" type="presParOf" srcId="{19430C61-A4E4-1548-8E96-F456C4780E95}" destId="{545D1F6F-2E5C-F84F-9275-C37B890F1EA9}" srcOrd="16" destOrd="0" presId="urn:microsoft.com/office/officeart/2005/8/layout/list1"/>
    <dgm:cxn modelId="{45E5785C-020E-C948-8EEC-EF9C5E0FEEA6}" type="presParOf" srcId="{545D1F6F-2E5C-F84F-9275-C37B890F1EA9}" destId="{B41C219A-C743-5847-8282-96D6516F71C0}" srcOrd="0" destOrd="0" presId="urn:microsoft.com/office/officeart/2005/8/layout/list1"/>
    <dgm:cxn modelId="{4C568B59-6A50-5945-93CD-C07C3A3925FD}" type="presParOf" srcId="{545D1F6F-2E5C-F84F-9275-C37B890F1EA9}" destId="{96454BE4-3497-3546-BD53-A552DC3B18F5}" srcOrd="1" destOrd="0" presId="urn:microsoft.com/office/officeart/2005/8/layout/list1"/>
    <dgm:cxn modelId="{CF38364E-E8E6-E047-9E55-AA526604DFD3}" type="presParOf" srcId="{19430C61-A4E4-1548-8E96-F456C4780E95}" destId="{7837FA43-0FCB-8E43-BBF4-F5214AFE8A93}" srcOrd="17" destOrd="0" presId="urn:microsoft.com/office/officeart/2005/8/layout/list1"/>
    <dgm:cxn modelId="{178072D9-2B71-E742-B3F3-A91856978249}" type="presParOf" srcId="{19430C61-A4E4-1548-8E96-F456C4780E95}" destId="{3F6D8A80-8B09-7F42-BEB3-756707192E45}" srcOrd="18" destOrd="0" presId="urn:microsoft.com/office/officeart/2005/8/layout/list1"/>
    <dgm:cxn modelId="{0D97F502-941E-6B43-B603-52BD3DB2F099}" type="presParOf" srcId="{19430C61-A4E4-1548-8E96-F456C4780E95}" destId="{AF5F2F47-B7D4-674B-AD6C-C28129770249}" srcOrd="19" destOrd="0" presId="urn:microsoft.com/office/officeart/2005/8/layout/list1"/>
    <dgm:cxn modelId="{0A084772-BE1C-6641-958C-A20FF2B72C77}" type="presParOf" srcId="{19430C61-A4E4-1548-8E96-F456C4780E95}" destId="{CF498C89-47A2-694E-B761-36AE9195D951}" srcOrd="20" destOrd="0" presId="urn:microsoft.com/office/officeart/2005/8/layout/list1"/>
    <dgm:cxn modelId="{A6A61B8A-22A5-3E46-BBA5-34D2EB582D25}" type="presParOf" srcId="{CF498C89-47A2-694E-B761-36AE9195D951}" destId="{B3FA525A-4D32-F54A-B5B4-C8378140CDD0}" srcOrd="0" destOrd="0" presId="urn:microsoft.com/office/officeart/2005/8/layout/list1"/>
    <dgm:cxn modelId="{6F887E60-1736-974A-9423-ADC18135D464}" type="presParOf" srcId="{CF498C89-47A2-694E-B761-36AE9195D951}" destId="{D172E2CA-AEB0-7A43-A823-270CE0474B33}" srcOrd="1" destOrd="0" presId="urn:microsoft.com/office/officeart/2005/8/layout/list1"/>
    <dgm:cxn modelId="{76E2E51D-A7D3-BC4C-879E-00AB7439C40D}" type="presParOf" srcId="{19430C61-A4E4-1548-8E96-F456C4780E95}" destId="{D86EC73A-FB15-F849-95D6-765502C26DB9}" srcOrd="21" destOrd="0" presId="urn:microsoft.com/office/officeart/2005/8/layout/list1"/>
    <dgm:cxn modelId="{61A6B232-4F21-4B47-8EC0-18D451C27330}" type="presParOf" srcId="{19430C61-A4E4-1548-8E96-F456C4780E95}" destId="{1DCF3273-8FEE-A64E-80EE-923436DB0A36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560B43-3FD2-4BF7-8495-1975D0F35A7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548F71-BF66-4EF0-B62E-05360D4A8B34}">
      <dgm:prSet/>
      <dgm:spPr/>
      <dgm:t>
        <a:bodyPr/>
        <a:lstStyle/>
        <a:p>
          <a:r>
            <a:rPr lang="tr-TR" dirty="0"/>
            <a:t>OTOMOTİV </a:t>
          </a:r>
          <a:endParaRPr lang="en-US" dirty="0"/>
        </a:p>
      </dgm:t>
    </dgm:pt>
    <dgm:pt modelId="{C2EAFF0A-A27F-4D75-AB35-B2526E8DF555}" type="parTrans" cxnId="{8EFC4FEC-5F64-4735-8C30-FCC3DAAB80DB}">
      <dgm:prSet/>
      <dgm:spPr/>
      <dgm:t>
        <a:bodyPr/>
        <a:lstStyle/>
        <a:p>
          <a:endParaRPr lang="en-US"/>
        </a:p>
      </dgm:t>
    </dgm:pt>
    <dgm:pt modelId="{0A39F9DB-12F7-4CA2-B1BF-8330F5C86D88}" type="sibTrans" cxnId="{8EFC4FEC-5F64-4735-8C30-FCC3DAAB80DB}">
      <dgm:prSet/>
      <dgm:spPr/>
      <dgm:t>
        <a:bodyPr/>
        <a:lstStyle/>
        <a:p>
          <a:endParaRPr lang="en-US"/>
        </a:p>
      </dgm:t>
    </dgm:pt>
    <dgm:pt modelId="{B7BBAFB6-E4CF-4BC9-B821-034FFEEFDD18}">
      <dgm:prSet/>
      <dgm:spPr/>
      <dgm:t>
        <a:bodyPr/>
        <a:lstStyle/>
        <a:p>
          <a:r>
            <a:rPr lang="tr-TR" dirty="0"/>
            <a:t>SAVUNMA</a:t>
          </a:r>
        </a:p>
        <a:p>
          <a:r>
            <a:rPr lang="tr-TR" dirty="0"/>
            <a:t>SANAYİİ </a:t>
          </a:r>
          <a:endParaRPr lang="en-US" dirty="0"/>
        </a:p>
      </dgm:t>
    </dgm:pt>
    <dgm:pt modelId="{5DF186B1-8F9F-4CE3-9E88-E256523E71F1}" type="parTrans" cxnId="{B894F755-34EE-4A8A-B694-826A962D49E4}">
      <dgm:prSet/>
      <dgm:spPr/>
      <dgm:t>
        <a:bodyPr/>
        <a:lstStyle/>
        <a:p>
          <a:endParaRPr lang="en-US"/>
        </a:p>
      </dgm:t>
    </dgm:pt>
    <dgm:pt modelId="{F9495399-83D0-4E64-9988-9649DCCFECF7}" type="sibTrans" cxnId="{B894F755-34EE-4A8A-B694-826A962D49E4}">
      <dgm:prSet/>
      <dgm:spPr/>
      <dgm:t>
        <a:bodyPr/>
        <a:lstStyle/>
        <a:p>
          <a:endParaRPr lang="en-US"/>
        </a:p>
      </dgm:t>
    </dgm:pt>
    <dgm:pt modelId="{6BCCC0C9-33DA-4750-A706-975CE4FC3401}">
      <dgm:prSet/>
      <dgm:spPr/>
      <dgm:t>
        <a:bodyPr/>
        <a:lstStyle/>
        <a:p>
          <a:r>
            <a:rPr lang="tr-TR" dirty="0"/>
            <a:t>TEKNOLOJİ </a:t>
          </a:r>
          <a:endParaRPr lang="en-US" dirty="0"/>
        </a:p>
      </dgm:t>
    </dgm:pt>
    <dgm:pt modelId="{FE15DB43-A7B3-4DD3-929C-D81038BEC31A}" type="parTrans" cxnId="{B6F50783-17BC-476A-82C0-F6FE391F372C}">
      <dgm:prSet/>
      <dgm:spPr/>
      <dgm:t>
        <a:bodyPr/>
        <a:lstStyle/>
        <a:p>
          <a:endParaRPr lang="en-US"/>
        </a:p>
      </dgm:t>
    </dgm:pt>
    <dgm:pt modelId="{292EF310-4C3C-46E8-A23E-82FE0756C2EC}" type="sibTrans" cxnId="{B6F50783-17BC-476A-82C0-F6FE391F372C}">
      <dgm:prSet/>
      <dgm:spPr/>
      <dgm:t>
        <a:bodyPr/>
        <a:lstStyle/>
        <a:p>
          <a:endParaRPr lang="en-US"/>
        </a:p>
      </dgm:t>
    </dgm:pt>
    <dgm:pt modelId="{B5CB861D-B3BF-471A-8BC2-07DD8A36717A}">
      <dgm:prSet/>
      <dgm:spPr/>
      <dgm:t>
        <a:bodyPr/>
        <a:lstStyle/>
        <a:p>
          <a:r>
            <a:rPr lang="tr-TR" dirty="0"/>
            <a:t>YAZILIM</a:t>
          </a:r>
          <a:endParaRPr lang="en-US" dirty="0"/>
        </a:p>
      </dgm:t>
    </dgm:pt>
    <dgm:pt modelId="{6EEF7323-22F0-45D3-937D-1EE8C26643BA}" type="parTrans" cxnId="{83CBCB5F-22DF-49DD-991E-F63B526C3313}">
      <dgm:prSet/>
      <dgm:spPr/>
      <dgm:t>
        <a:bodyPr/>
        <a:lstStyle/>
        <a:p>
          <a:endParaRPr lang="en-US"/>
        </a:p>
      </dgm:t>
    </dgm:pt>
    <dgm:pt modelId="{B917CD0F-CA42-444F-9729-D5669C481A2A}" type="sibTrans" cxnId="{83CBCB5F-22DF-49DD-991E-F63B526C3313}">
      <dgm:prSet/>
      <dgm:spPr/>
      <dgm:t>
        <a:bodyPr/>
        <a:lstStyle/>
        <a:p>
          <a:endParaRPr lang="en-US"/>
        </a:p>
      </dgm:t>
    </dgm:pt>
    <dgm:pt modelId="{2007C04B-8910-9F46-8266-2D65CA334831}" type="pres">
      <dgm:prSet presAssocID="{C8560B43-3FD2-4BF7-8495-1975D0F35A77}" presName="diagram" presStyleCnt="0">
        <dgm:presLayoutVars>
          <dgm:dir/>
          <dgm:resizeHandles val="exact"/>
        </dgm:presLayoutVars>
      </dgm:prSet>
      <dgm:spPr/>
    </dgm:pt>
    <dgm:pt modelId="{E8A231FE-954E-AC4B-B18F-457F2E704D10}" type="pres">
      <dgm:prSet presAssocID="{08548F71-BF66-4EF0-B62E-05360D4A8B34}" presName="node" presStyleLbl="node1" presStyleIdx="0" presStyleCnt="4">
        <dgm:presLayoutVars>
          <dgm:bulletEnabled val="1"/>
        </dgm:presLayoutVars>
      </dgm:prSet>
      <dgm:spPr/>
    </dgm:pt>
    <dgm:pt modelId="{9F8E4C84-E51A-394C-9443-F991C21A7831}" type="pres">
      <dgm:prSet presAssocID="{0A39F9DB-12F7-4CA2-B1BF-8330F5C86D88}" presName="sibTrans" presStyleCnt="0"/>
      <dgm:spPr/>
    </dgm:pt>
    <dgm:pt modelId="{333BEC75-ABD1-FA4F-86F1-7494F930EF4E}" type="pres">
      <dgm:prSet presAssocID="{B7BBAFB6-E4CF-4BC9-B821-034FFEEFDD18}" presName="node" presStyleLbl="node1" presStyleIdx="1" presStyleCnt="4">
        <dgm:presLayoutVars>
          <dgm:bulletEnabled val="1"/>
        </dgm:presLayoutVars>
      </dgm:prSet>
      <dgm:spPr/>
    </dgm:pt>
    <dgm:pt modelId="{8BD6FD5E-ED55-8E45-AD22-FD43D7A39D88}" type="pres">
      <dgm:prSet presAssocID="{F9495399-83D0-4E64-9988-9649DCCFECF7}" presName="sibTrans" presStyleCnt="0"/>
      <dgm:spPr/>
    </dgm:pt>
    <dgm:pt modelId="{5CF6F44E-3177-0542-A5FA-F16C55FB9B99}" type="pres">
      <dgm:prSet presAssocID="{6BCCC0C9-33DA-4750-A706-975CE4FC3401}" presName="node" presStyleLbl="node1" presStyleIdx="2" presStyleCnt="4">
        <dgm:presLayoutVars>
          <dgm:bulletEnabled val="1"/>
        </dgm:presLayoutVars>
      </dgm:prSet>
      <dgm:spPr/>
    </dgm:pt>
    <dgm:pt modelId="{2A710944-2959-B44F-9518-07212EAF462C}" type="pres">
      <dgm:prSet presAssocID="{292EF310-4C3C-46E8-A23E-82FE0756C2EC}" presName="sibTrans" presStyleCnt="0"/>
      <dgm:spPr/>
    </dgm:pt>
    <dgm:pt modelId="{6BEF603E-4A26-CB41-A56D-8F22F95E12DE}" type="pres">
      <dgm:prSet presAssocID="{B5CB861D-B3BF-471A-8BC2-07DD8A36717A}" presName="node" presStyleLbl="node1" presStyleIdx="3" presStyleCnt="4">
        <dgm:presLayoutVars>
          <dgm:bulletEnabled val="1"/>
        </dgm:presLayoutVars>
      </dgm:prSet>
      <dgm:spPr/>
    </dgm:pt>
  </dgm:ptLst>
  <dgm:cxnLst>
    <dgm:cxn modelId="{F09FEF1D-4CBA-934E-AF8B-C63CA44FCF6C}" type="presOf" srcId="{6BCCC0C9-33DA-4750-A706-975CE4FC3401}" destId="{5CF6F44E-3177-0542-A5FA-F16C55FB9B99}" srcOrd="0" destOrd="0" presId="urn:microsoft.com/office/officeart/2005/8/layout/default"/>
    <dgm:cxn modelId="{9EEBDB40-2470-5D44-98EE-B8ACD3FAFC20}" type="presOf" srcId="{C8560B43-3FD2-4BF7-8495-1975D0F35A77}" destId="{2007C04B-8910-9F46-8266-2D65CA334831}" srcOrd="0" destOrd="0" presId="urn:microsoft.com/office/officeart/2005/8/layout/default"/>
    <dgm:cxn modelId="{507AF447-769D-DA4B-A0AE-3286D64C02BC}" type="presOf" srcId="{B7BBAFB6-E4CF-4BC9-B821-034FFEEFDD18}" destId="{333BEC75-ABD1-FA4F-86F1-7494F930EF4E}" srcOrd="0" destOrd="0" presId="urn:microsoft.com/office/officeart/2005/8/layout/default"/>
    <dgm:cxn modelId="{B894F755-34EE-4A8A-B694-826A962D49E4}" srcId="{C8560B43-3FD2-4BF7-8495-1975D0F35A77}" destId="{B7BBAFB6-E4CF-4BC9-B821-034FFEEFDD18}" srcOrd="1" destOrd="0" parTransId="{5DF186B1-8F9F-4CE3-9E88-E256523E71F1}" sibTransId="{F9495399-83D0-4E64-9988-9649DCCFECF7}"/>
    <dgm:cxn modelId="{DAD8DC58-332A-8248-BEC4-676D6AA29890}" type="presOf" srcId="{08548F71-BF66-4EF0-B62E-05360D4A8B34}" destId="{E8A231FE-954E-AC4B-B18F-457F2E704D10}" srcOrd="0" destOrd="0" presId="urn:microsoft.com/office/officeart/2005/8/layout/default"/>
    <dgm:cxn modelId="{83CBCB5F-22DF-49DD-991E-F63B526C3313}" srcId="{C8560B43-3FD2-4BF7-8495-1975D0F35A77}" destId="{B5CB861D-B3BF-471A-8BC2-07DD8A36717A}" srcOrd="3" destOrd="0" parTransId="{6EEF7323-22F0-45D3-937D-1EE8C26643BA}" sibTransId="{B917CD0F-CA42-444F-9729-D5669C481A2A}"/>
    <dgm:cxn modelId="{B6F50783-17BC-476A-82C0-F6FE391F372C}" srcId="{C8560B43-3FD2-4BF7-8495-1975D0F35A77}" destId="{6BCCC0C9-33DA-4750-A706-975CE4FC3401}" srcOrd="2" destOrd="0" parTransId="{FE15DB43-A7B3-4DD3-929C-D81038BEC31A}" sibTransId="{292EF310-4C3C-46E8-A23E-82FE0756C2EC}"/>
    <dgm:cxn modelId="{FA3CC0C4-E1C9-1641-BDAC-7A230C65FAE7}" type="presOf" srcId="{B5CB861D-B3BF-471A-8BC2-07DD8A36717A}" destId="{6BEF603E-4A26-CB41-A56D-8F22F95E12DE}" srcOrd="0" destOrd="0" presId="urn:microsoft.com/office/officeart/2005/8/layout/default"/>
    <dgm:cxn modelId="{8EFC4FEC-5F64-4735-8C30-FCC3DAAB80DB}" srcId="{C8560B43-3FD2-4BF7-8495-1975D0F35A77}" destId="{08548F71-BF66-4EF0-B62E-05360D4A8B34}" srcOrd="0" destOrd="0" parTransId="{C2EAFF0A-A27F-4D75-AB35-B2526E8DF555}" sibTransId="{0A39F9DB-12F7-4CA2-B1BF-8330F5C86D88}"/>
    <dgm:cxn modelId="{E9536812-0C85-6F4E-A525-76CBB801712E}" type="presParOf" srcId="{2007C04B-8910-9F46-8266-2D65CA334831}" destId="{E8A231FE-954E-AC4B-B18F-457F2E704D10}" srcOrd="0" destOrd="0" presId="urn:microsoft.com/office/officeart/2005/8/layout/default"/>
    <dgm:cxn modelId="{18707E6C-BD5F-F34C-9E0E-19949C138BF5}" type="presParOf" srcId="{2007C04B-8910-9F46-8266-2D65CA334831}" destId="{9F8E4C84-E51A-394C-9443-F991C21A7831}" srcOrd="1" destOrd="0" presId="urn:microsoft.com/office/officeart/2005/8/layout/default"/>
    <dgm:cxn modelId="{066664A7-F01F-9047-834F-C383688E6EAD}" type="presParOf" srcId="{2007C04B-8910-9F46-8266-2D65CA334831}" destId="{333BEC75-ABD1-FA4F-86F1-7494F930EF4E}" srcOrd="2" destOrd="0" presId="urn:microsoft.com/office/officeart/2005/8/layout/default"/>
    <dgm:cxn modelId="{28B562C7-9836-2B46-8CCD-76EA029D40C9}" type="presParOf" srcId="{2007C04B-8910-9F46-8266-2D65CA334831}" destId="{8BD6FD5E-ED55-8E45-AD22-FD43D7A39D88}" srcOrd="3" destOrd="0" presId="urn:microsoft.com/office/officeart/2005/8/layout/default"/>
    <dgm:cxn modelId="{FC1A971E-C4FE-A846-87B9-73C7715BBDB6}" type="presParOf" srcId="{2007C04B-8910-9F46-8266-2D65CA334831}" destId="{5CF6F44E-3177-0542-A5FA-F16C55FB9B99}" srcOrd="4" destOrd="0" presId="urn:microsoft.com/office/officeart/2005/8/layout/default"/>
    <dgm:cxn modelId="{821A49AF-3436-6D48-9611-533F1AC9FAB2}" type="presParOf" srcId="{2007C04B-8910-9F46-8266-2D65CA334831}" destId="{2A710944-2959-B44F-9518-07212EAF462C}" srcOrd="5" destOrd="0" presId="urn:microsoft.com/office/officeart/2005/8/layout/default"/>
    <dgm:cxn modelId="{1C364F01-B18C-8F43-8E4D-8AE5AC9107D6}" type="presParOf" srcId="{2007C04B-8910-9F46-8266-2D65CA334831}" destId="{6BEF603E-4A26-CB41-A56D-8F22F95E12D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12335D-F686-4D58-9FCE-972C3CA4C3F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967ADBA-B03E-425C-B553-8B028597F61A}">
      <dgm:prSet/>
      <dgm:spPr/>
      <dgm:t>
        <a:bodyPr/>
        <a:lstStyle/>
        <a:p>
          <a:r>
            <a:rPr lang="tr-TR"/>
            <a:t>SAYISAL SINAVI</a:t>
          </a:r>
          <a:endParaRPr lang="en-US"/>
        </a:p>
      </dgm:t>
    </dgm:pt>
    <dgm:pt modelId="{2C775028-20BD-4ACD-9597-60B47F7BF5FA}" type="parTrans" cxnId="{ACBFE72B-02CE-447B-A76B-40145B8FFD56}">
      <dgm:prSet/>
      <dgm:spPr/>
      <dgm:t>
        <a:bodyPr/>
        <a:lstStyle/>
        <a:p>
          <a:endParaRPr lang="en-US"/>
        </a:p>
      </dgm:t>
    </dgm:pt>
    <dgm:pt modelId="{16280DA4-90CF-422E-AD7E-A6825545992E}" type="sibTrans" cxnId="{ACBFE72B-02CE-447B-A76B-40145B8FFD56}">
      <dgm:prSet/>
      <dgm:spPr/>
      <dgm:t>
        <a:bodyPr/>
        <a:lstStyle/>
        <a:p>
          <a:endParaRPr lang="en-US"/>
        </a:p>
      </dgm:t>
    </dgm:pt>
    <dgm:pt modelId="{AA10D6D3-96D8-4CF6-9106-287D5DCBCB29}">
      <dgm:prSet/>
      <dgm:spPr/>
      <dgm:t>
        <a:bodyPr/>
        <a:lstStyle/>
        <a:p>
          <a:r>
            <a:rPr lang="tr-TR"/>
            <a:t>İNGİLİZCE SINAVI</a:t>
          </a:r>
          <a:endParaRPr lang="en-US"/>
        </a:p>
      </dgm:t>
    </dgm:pt>
    <dgm:pt modelId="{3E37D51A-B63D-4423-A308-3A1D86957C47}" type="parTrans" cxnId="{AB442A19-72C3-4AB0-94DA-77310B864829}">
      <dgm:prSet/>
      <dgm:spPr/>
      <dgm:t>
        <a:bodyPr/>
        <a:lstStyle/>
        <a:p>
          <a:endParaRPr lang="en-US"/>
        </a:p>
      </dgm:t>
    </dgm:pt>
    <dgm:pt modelId="{7949DA01-A9A1-4555-9027-BF0342E9FB33}" type="sibTrans" cxnId="{AB442A19-72C3-4AB0-94DA-77310B864829}">
      <dgm:prSet/>
      <dgm:spPr/>
      <dgm:t>
        <a:bodyPr/>
        <a:lstStyle/>
        <a:p>
          <a:endParaRPr lang="en-US"/>
        </a:p>
      </dgm:t>
    </dgm:pt>
    <dgm:pt modelId="{8AD286EF-235F-4866-A611-8B8E97341BF4}">
      <dgm:prSet/>
      <dgm:spPr/>
      <dgm:t>
        <a:bodyPr/>
        <a:lstStyle/>
        <a:p>
          <a:r>
            <a:rPr lang="tr-TR"/>
            <a:t>KİŞİLİK ENVANTERİ</a:t>
          </a:r>
          <a:endParaRPr lang="en-US"/>
        </a:p>
      </dgm:t>
    </dgm:pt>
    <dgm:pt modelId="{6FF8AA73-50A7-4A98-9F37-6C6724FABC36}" type="parTrans" cxnId="{DC99A41A-DFDD-4F3E-8D1F-C94974354349}">
      <dgm:prSet/>
      <dgm:spPr/>
      <dgm:t>
        <a:bodyPr/>
        <a:lstStyle/>
        <a:p>
          <a:endParaRPr lang="en-US"/>
        </a:p>
      </dgm:t>
    </dgm:pt>
    <dgm:pt modelId="{EE154528-BD2D-4B2F-844D-7BD265518E84}" type="sibTrans" cxnId="{DC99A41A-DFDD-4F3E-8D1F-C94974354349}">
      <dgm:prSet/>
      <dgm:spPr/>
      <dgm:t>
        <a:bodyPr/>
        <a:lstStyle/>
        <a:p>
          <a:endParaRPr lang="en-US"/>
        </a:p>
      </dgm:t>
    </dgm:pt>
    <dgm:pt modelId="{A1141F87-CC89-4B9D-B753-5C8A5ECBABB2}" type="pres">
      <dgm:prSet presAssocID="{7212335D-F686-4D58-9FCE-972C3CA4C3FA}" presName="root" presStyleCnt="0">
        <dgm:presLayoutVars>
          <dgm:dir/>
          <dgm:resizeHandles val="exact"/>
        </dgm:presLayoutVars>
      </dgm:prSet>
      <dgm:spPr/>
    </dgm:pt>
    <dgm:pt modelId="{82857FCA-9385-4720-8078-D229EF26E2C8}" type="pres">
      <dgm:prSet presAssocID="{7212335D-F686-4D58-9FCE-972C3CA4C3FA}" presName="container" presStyleCnt="0">
        <dgm:presLayoutVars>
          <dgm:dir/>
          <dgm:resizeHandles val="exact"/>
        </dgm:presLayoutVars>
      </dgm:prSet>
      <dgm:spPr/>
    </dgm:pt>
    <dgm:pt modelId="{0E3D5387-045C-40D5-B75C-846FAB2946C4}" type="pres">
      <dgm:prSet presAssocID="{B967ADBA-B03E-425C-B553-8B028597F61A}" presName="compNode" presStyleCnt="0"/>
      <dgm:spPr/>
    </dgm:pt>
    <dgm:pt modelId="{9A3E7B81-EAEC-492D-A195-706A05DA9E93}" type="pres">
      <dgm:prSet presAssocID="{B967ADBA-B03E-425C-B553-8B028597F61A}" presName="iconBgRect" presStyleLbl="bgShp" presStyleIdx="0" presStyleCnt="3"/>
      <dgm:spPr/>
    </dgm:pt>
    <dgm:pt modelId="{98D0C421-9248-4BB5-A4A0-32DDB712E347}" type="pres">
      <dgm:prSet presAssocID="{B967ADBA-B03E-425C-B553-8B028597F6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63E15891-DAFD-4D38-813A-C63F819E622C}" type="pres">
      <dgm:prSet presAssocID="{B967ADBA-B03E-425C-B553-8B028597F61A}" presName="spaceRect" presStyleCnt="0"/>
      <dgm:spPr/>
    </dgm:pt>
    <dgm:pt modelId="{4654C8BF-E455-45A3-ADCE-848FDEA64A1B}" type="pres">
      <dgm:prSet presAssocID="{B967ADBA-B03E-425C-B553-8B028597F61A}" presName="textRect" presStyleLbl="revTx" presStyleIdx="0" presStyleCnt="3">
        <dgm:presLayoutVars>
          <dgm:chMax val="1"/>
          <dgm:chPref val="1"/>
        </dgm:presLayoutVars>
      </dgm:prSet>
      <dgm:spPr/>
    </dgm:pt>
    <dgm:pt modelId="{05648F28-15ED-4362-82AE-3B271AAFB5C3}" type="pres">
      <dgm:prSet presAssocID="{16280DA4-90CF-422E-AD7E-A6825545992E}" presName="sibTrans" presStyleLbl="sibTrans2D1" presStyleIdx="0" presStyleCnt="0"/>
      <dgm:spPr/>
    </dgm:pt>
    <dgm:pt modelId="{D4AF7C15-E5F0-4152-A1AA-54D58010A5ED}" type="pres">
      <dgm:prSet presAssocID="{AA10D6D3-96D8-4CF6-9106-287D5DCBCB29}" presName="compNode" presStyleCnt="0"/>
      <dgm:spPr/>
    </dgm:pt>
    <dgm:pt modelId="{13F2E1BE-AB47-42D0-A1A7-8CD5BF92626A}" type="pres">
      <dgm:prSet presAssocID="{AA10D6D3-96D8-4CF6-9106-287D5DCBCB29}" presName="iconBgRect" presStyleLbl="bgShp" presStyleIdx="1" presStyleCnt="3"/>
      <dgm:spPr/>
    </dgm:pt>
    <dgm:pt modelId="{EA9D5DC2-D827-4D29-9829-997AE35772C3}" type="pres">
      <dgm:prSet presAssocID="{AA10D6D3-96D8-4CF6-9106-287D5DCBCB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urşun kalem"/>
        </a:ext>
      </dgm:extLst>
    </dgm:pt>
    <dgm:pt modelId="{968E5AEC-FA9E-40C8-875D-C96127952611}" type="pres">
      <dgm:prSet presAssocID="{AA10D6D3-96D8-4CF6-9106-287D5DCBCB29}" presName="spaceRect" presStyleCnt="0"/>
      <dgm:spPr/>
    </dgm:pt>
    <dgm:pt modelId="{5897D800-FE91-42EE-BA96-35E35D127AC7}" type="pres">
      <dgm:prSet presAssocID="{AA10D6D3-96D8-4CF6-9106-287D5DCBCB29}" presName="textRect" presStyleLbl="revTx" presStyleIdx="1" presStyleCnt="3">
        <dgm:presLayoutVars>
          <dgm:chMax val="1"/>
          <dgm:chPref val="1"/>
        </dgm:presLayoutVars>
      </dgm:prSet>
      <dgm:spPr/>
    </dgm:pt>
    <dgm:pt modelId="{1758F995-7DBF-4126-AA5B-4707FEF9273E}" type="pres">
      <dgm:prSet presAssocID="{7949DA01-A9A1-4555-9027-BF0342E9FB33}" presName="sibTrans" presStyleLbl="sibTrans2D1" presStyleIdx="0" presStyleCnt="0"/>
      <dgm:spPr/>
    </dgm:pt>
    <dgm:pt modelId="{5B2E03BC-D14A-4B2C-86AC-610F3817FBC7}" type="pres">
      <dgm:prSet presAssocID="{8AD286EF-235F-4866-A611-8B8E97341BF4}" presName="compNode" presStyleCnt="0"/>
      <dgm:spPr/>
    </dgm:pt>
    <dgm:pt modelId="{5B21FCB8-753D-4573-9266-F1091CA48269}" type="pres">
      <dgm:prSet presAssocID="{8AD286EF-235F-4866-A611-8B8E97341BF4}" presName="iconBgRect" presStyleLbl="bgShp" presStyleIdx="2" presStyleCnt="3"/>
      <dgm:spPr/>
    </dgm:pt>
    <dgm:pt modelId="{7A6C2552-56CE-447A-A63E-C6AC87249815}" type="pres">
      <dgm:prSet presAssocID="{8AD286EF-235F-4866-A611-8B8E97341B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BF1E450-036B-45D3-87B1-492487DBB81E}" type="pres">
      <dgm:prSet presAssocID="{8AD286EF-235F-4866-A611-8B8E97341BF4}" presName="spaceRect" presStyleCnt="0"/>
      <dgm:spPr/>
    </dgm:pt>
    <dgm:pt modelId="{98C8DB64-B364-47A9-927B-71390832585E}" type="pres">
      <dgm:prSet presAssocID="{8AD286EF-235F-4866-A611-8B8E97341B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600010D-DABD-4C1C-8867-C853C4AB6E5E}" type="presOf" srcId="{16280DA4-90CF-422E-AD7E-A6825545992E}" destId="{05648F28-15ED-4362-82AE-3B271AAFB5C3}" srcOrd="0" destOrd="0" presId="urn:microsoft.com/office/officeart/2018/2/layout/IconCircleList"/>
    <dgm:cxn modelId="{AB442A19-72C3-4AB0-94DA-77310B864829}" srcId="{7212335D-F686-4D58-9FCE-972C3CA4C3FA}" destId="{AA10D6D3-96D8-4CF6-9106-287D5DCBCB29}" srcOrd="1" destOrd="0" parTransId="{3E37D51A-B63D-4423-A308-3A1D86957C47}" sibTransId="{7949DA01-A9A1-4555-9027-BF0342E9FB33}"/>
    <dgm:cxn modelId="{DC99A41A-DFDD-4F3E-8D1F-C94974354349}" srcId="{7212335D-F686-4D58-9FCE-972C3CA4C3FA}" destId="{8AD286EF-235F-4866-A611-8B8E97341BF4}" srcOrd="2" destOrd="0" parTransId="{6FF8AA73-50A7-4A98-9F37-6C6724FABC36}" sibTransId="{EE154528-BD2D-4B2F-844D-7BD265518E84}"/>
    <dgm:cxn modelId="{ACBFE72B-02CE-447B-A76B-40145B8FFD56}" srcId="{7212335D-F686-4D58-9FCE-972C3CA4C3FA}" destId="{B967ADBA-B03E-425C-B553-8B028597F61A}" srcOrd="0" destOrd="0" parTransId="{2C775028-20BD-4ACD-9597-60B47F7BF5FA}" sibTransId="{16280DA4-90CF-422E-AD7E-A6825545992E}"/>
    <dgm:cxn modelId="{744F8848-9EDA-473C-B941-360D5A3AF3AB}" type="presOf" srcId="{B967ADBA-B03E-425C-B553-8B028597F61A}" destId="{4654C8BF-E455-45A3-ADCE-848FDEA64A1B}" srcOrd="0" destOrd="0" presId="urn:microsoft.com/office/officeart/2018/2/layout/IconCircleList"/>
    <dgm:cxn modelId="{ADA21953-F4B3-468B-BFDF-AB74E7BBB159}" type="presOf" srcId="{8AD286EF-235F-4866-A611-8B8E97341BF4}" destId="{98C8DB64-B364-47A9-927B-71390832585E}" srcOrd="0" destOrd="0" presId="urn:microsoft.com/office/officeart/2018/2/layout/IconCircleList"/>
    <dgm:cxn modelId="{E0AF9684-DF1E-454B-B11A-0F0D03D30516}" type="presOf" srcId="{7212335D-F686-4D58-9FCE-972C3CA4C3FA}" destId="{A1141F87-CC89-4B9D-B753-5C8A5ECBABB2}" srcOrd="0" destOrd="0" presId="urn:microsoft.com/office/officeart/2018/2/layout/IconCircleList"/>
    <dgm:cxn modelId="{DFEDF8A6-51B0-4646-B856-1D8929C75162}" type="presOf" srcId="{AA10D6D3-96D8-4CF6-9106-287D5DCBCB29}" destId="{5897D800-FE91-42EE-BA96-35E35D127AC7}" srcOrd="0" destOrd="0" presId="urn:microsoft.com/office/officeart/2018/2/layout/IconCircleList"/>
    <dgm:cxn modelId="{46AEDBB9-E55C-4788-AAB5-C9A0971C7F1C}" type="presOf" srcId="{7949DA01-A9A1-4555-9027-BF0342E9FB33}" destId="{1758F995-7DBF-4126-AA5B-4707FEF9273E}" srcOrd="0" destOrd="0" presId="urn:microsoft.com/office/officeart/2018/2/layout/IconCircleList"/>
    <dgm:cxn modelId="{34FB002A-DF50-4442-97A3-B84647BA770B}" type="presParOf" srcId="{A1141F87-CC89-4B9D-B753-5C8A5ECBABB2}" destId="{82857FCA-9385-4720-8078-D229EF26E2C8}" srcOrd="0" destOrd="0" presId="urn:microsoft.com/office/officeart/2018/2/layout/IconCircleList"/>
    <dgm:cxn modelId="{D652F678-33A0-4D0D-92C7-3AFB108AC3B3}" type="presParOf" srcId="{82857FCA-9385-4720-8078-D229EF26E2C8}" destId="{0E3D5387-045C-40D5-B75C-846FAB2946C4}" srcOrd="0" destOrd="0" presId="urn:microsoft.com/office/officeart/2018/2/layout/IconCircleList"/>
    <dgm:cxn modelId="{AFEF404B-0220-4E15-AF1B-666EE9E0E672}" type="presParOf" srcId="{0E3D5387-045C-40D5-B75C-846FAB2946C4}" destId="{9A3E7B81-EAEC-492D-A195-706A05DA9E93}" srcOrd="0" destOrd="0" presId="urn:microsoft.com/office/officeart/2018/2/layout/IconCircleList"/>
    <dgm:cxn modelId="{55418E0F-FFE1-4CD1-A9C5-13A576095DB4}" type="presParOf" srcId="{0E3D5387-045C-40D5-B75C-846FAB2946C4}" destId="{98D0C421-9248-4BB5-A4A0-32DDB712E347}" srcOrd="1" destOrd="0" presId="urn:microsoft.com/office/officeart/2018/2/layout/IconCircleList"/>
    <dgm:cxn modelId="{F7141CA4-BCEF-40FC-9CAA-E6AE0DC2DB77}" type="presParOf" srcId="{0E3D5387-045C-40D5-B75C-846FAB2946C4}" destId="{63E15891-DAFD-4D38-813A-C63F819E622C}" srcOrd="2" destOrd="0" presId="urn:microsoft.com/office/officeart/2018/2/layout/IconCircleList"/>
    <dgm:cxn modelId="{647EF200-7A29-4D69-93EB-16A44F335A48}" type="presParOf" srcId="{0E3D5387-045C-40D5-B75C-846FAB2946C4}" destId="{4654C8BF-E455-45A3-ADCE-848FDEA64A1B}" srcOrd="3" destOrd="0" presId="urn:microsoft.com/office/officeart/2018/2/layout/IconCircleList"/>
    <dgm:cxn modelId="{CA3C23E2-8833-4A53-8F42-F75E077CABCD}" type="presParOf" srcId="{82857FCA-9385-4720-8078-D229EF26E2C8}" destId="{05648F28-15ED-4362-82AE-3B271AAFB5C3}" srcOrd="1" destOrd="0" presId="urn:microsoft.com/office/officeart/2018/2/layout/IconCircleList"/>
    <dgm:cxn modelId="{5D1CE38A-EE3C-4447-9357-B8BFA61AE16A}" type="presParOf" srcId="{82857FCA-9385-4720-8078-D229EF26E2C8}" destId="{D4AF7C15-E5F0-4152-A1AA-54D58010A5ED}" srcOrd="2" destOrd="0" presId="urn:microsoft.com/office/officeart/2018/2/layout/IconCircleList"/>
    <dgm:cxn modelId="{C9931435-B9B4-4929-B35F-ECBAC8ACEC1D}" type="presParOf" srcId="{D4AF7C15-E5F0-4152-A1AA-54D58010A5ED}" destId="{13F2E1BE-AB47-42D0-A1A7-8CD5BF92626A}" srcOrd="0" destOrd="0" presId="urn:microsoft.com/office/officeart/2018/2/layout/IconCircleList"/>
    <dgm:cxn modelId="{F78330BD-C4C2-486F-A052-BAB68312EAD5}" type="presParOf" srcId="{D4AF7C15-E5F0-4152-A1AA-54D58010A5ED}" destId="{EA9D5DC2-D827-4D29-9829-997AE35772C3}" srcOrd="1" destOrd="0" presId="urn:microsoft.com/office/officeart/2018/2/layout/IconCircleList"/>
    <dgm:cxn modelId="{158285FF-D9BF-4F48-92CF-6E3B5AB12654}" type="presParOf" srcId="{D4AF7C15-E5F0-4152-A1AA-54D58010A5ED}" destId="{968E5AEC-FA9E-40C8-875D-C96127952611}" srcOrd="2" destOrd="0" presId="urn:microsoft.com/office/officeart/2018/2/layout/IconCircleList"/>
    <dgm:cxn modelId="{F7DABE8E-D2AD-4226-8D6F-1B14FE95471B}" type="presParOf" srcId="{D4AF7C15-E5F0-4152-A1AA-54D58010A5ED}" destId="{5897D800-FE91-42EE-BA96-35E35D127AC7}" srcOrd="3" destOrd="0" presId="urn:microsoft.com/office/officeart/2018/2/layout/IconCircleList"/>
    <dgm:cxn modelId="{6B46EE0C-BA3C-4B5B-9106-7113E14C6DE5}" type="presParOf" srcId="{82857FCA-9385-4720-8078-D229EF26E2C8}" destId="{1758F995-7DBF-4126-AA5B-4707FEF9273E}" srcOrd="3" destOrd="0" presId="urn:microsoft.com/office/officeart/2018/2/layout/IconCircleList"/>
    <dgm:cxn modelId="{C40C70F2-A338-4863-92CC-E13837C5A94D}" type="presParOf" srcId="{82857FCA-9385-4720-8078-D229EF26E2C8}" destId="{5B2E03BC-D14A-4B2C-86AC-610F3817FBC7}" srcOrd="4" destOrd="0" presId="urn:microsoft.com/office/officeart/2018/2/layout/IconCircleList"/>
    <dgm:cxn modelId="{F63248F9-2356-4582-A456-192793936706}" type="presParOf" srcId="{5B2E03BC-D14A-4B2C-86AC-610F3817FBC7}" destId="{5B21FCB8-753D-4573-9266-F1091CA48269}" srcOrd="0" destOrd="0" presId="urn:microsoft.com/office/officeart/2018/2/layout/IconCircleList"/>
    <dgm:cxn modelId="{005A9415-3E6A-4693-A3FA-03276916E561}" type="presParOf" srcId="{5B2E03BC-D14A-4B2C-86AC-610F3817FBC7}" destId="{7A6C2552-56CE-447A-A63E-C6AC87249815}" srcOrd="1" destOrd="0" presId="urn:microsoft.com/office/officeart/2018/2/layout/IconCircleList"/>
    <dgm:cxn modelId="{3F5C244E-B9D2-4529-9852-13C431B1D8A2}" type="presParOf" srcId="{5B2E03BC-D14A-4B2C-86AC-610F3817FBC7}" destId="{6BF1E450-036B-45D3-87B1-492487DBB81E}" srcOrd="2" destOrd="0" presId="urn:microsoft.com/office/officeart/2018/2/layout/IconCircleList"/>
    <dgm:cxn modelId="{16150FC3-B3B1-4EC5-B00F-97C5E72C5FD8}" type="presParOf" srcId="{5B2E03BC-D14A-4B2C-86AC-610F3817FBC7}" destId="{98C8DB64-B364-47A9-927B-71390832585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24028B-49C7-48B1-84C1-3B31091667B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CA20D6-C139-4943-B7DB-C237561BB13B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Sınavdan Başarılı Olan Adaylar seçilir.</a:t>
          </a:r>
          <a:endParaRPr lang="en-US" dirty="0"/>
        </a:p>
      </dgm:t>
    </dgm:pt>
    <dgm:pt modelId="{333333B4-A979-4734-B8CC-3EAA6CE22E8A}" type="parTrans" cxnId="{D41402D5-0FBC-4EB0-A7B6-D52B39F90D1C}">
      <dgm:prSet/>
      <dgm:spPr/>
      <dgm:t>
        <a:bodyPr/>
        <a:lstStyle/>
        <a:p>
          <a:endParaRPr lang="en-US"/>
        </a:p>
      </dgm:t>
    </dgm:pt>
    <dgm:pt modelId="{C8392D1C-6B68-4982-AC03-B3993B23524C}" type="sibTrans" cxnId="{D41402D5-0FBC-4EB0-A7B6-D52B39F90D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9F603B-B5CF-4251-A6A9-17AE9A1D858F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Eğitim 3 ayda bir tekrar başlayacak </a:t>
          </a:r>
          <a:r>
            <a:rPr lang="tr-TR" dirty="0" err="1"/>
            <a:t>olup,online</a:t>
          </a:r>
          <a:r>
            <a:rPr lang="tr-TR" dirty="0"/>
            <a:t> ve kayıt eğitimler bulunur.</a:t>
          </a:r>
          <a:endParaRPr lang="en-US" dirty="0"/>
        </a:p>
      </dgm:t>
    </dgm:pt>
    <dgm:pt modelId="{FA442B16-467F-45F9-8C33-AE551691E7D2}" type="parTrans" cxnId="{A1509DE4-808F-4559-8705-CE886603DE08}">
      <dgm:prSet/>
      <dgm:spPr/>
      <dgm:t>
        <a:bodyPr/>
        <a:lstStyle/>
        <a:p>
          <a:endParaRPr lang="en-US"/>
        </a:p>
      </dgm:t>
    </dgm:pt>
    <dgm:pt modelId="{57E85359-9B33-44A2-B5F7-2DC825D1FB35}" type="sibTrans" cxnId="{A1509DE4-808F-4559-8705-CE886603DE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292B56-F9F2-443E-ABA1-35978613475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Seçilen adaylar sınav sonuçları ve özellikle kişilik envanteri sonuçlarına uygun sektörlerle ve departmanlarla eşleştirilir.</a:t>
          </a:r>
          <a:endParaRPr lang="en-US" dirty="0"/>
        </a:p>
      </dgm:t>
    </dgm:pt>
    <dgm:pt modelId="{13A299B4-2032-4E13-A619-15146BBA7C60}" type="parTrans" cxnId="{70412719-9283-4ACB-BC96-3562C28F7114}">
      <dgm:prSet/>
      <dgm:spPr/>
      <dgm:t>
        <a:bodyPr/>
        <a:lstStyle/>
        <a:p>
          <a:endParaRPr lang="en-US"/>
        </a:p>
      </dgm:t>
    </dgm:pt>
    <dgm:pt modelId="{746C6192-673D-493A-9E83-5DF569979621}" type="sibTrans" cxnId="{70412719-9283-4ACB-BC96-3562C28F71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22B761-6A10-4C59-B982-71870C580C8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Eşleştirilen sektörlerde bulunan temsilci şirketler eğitim içeriğine başlar ve kendi öğrencilerini yetiştirir.</a:t>
          </a:r>
          <a:endParaRPr lang="en-US"/>
        </a:p>
      </dgm:t>
    </dgm:pt>
    <dgm:pt modelId="{FC3E8BAF-4232-47A7-AEC9-72D23A1CFC1E}" type="parTrans" cxnId="{C4BB43F3-9624-48FC-BEB6-C3E49F713C9F}">
      <dgm:prSet/>
      <dgm:spPr/>
      <dgm:t>
        <a:bodyPr/>
        <a:lstStyle/>
        <a:p>
          <a:endParaRPr lang="en-US"/>
        </a:p>
      </dgm:t>
    </dgm:pt>
    <dgm:pt modelId="{EA2F9A99-DB71-4AB6-BAB5-1ABD35996AF1}" type="sibTrans" cxnId="{C4BB43F3-9624-48FC-BEB6-C3E49F713C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69A7CE-CF52-49E4-BC07-4491BD6DDA26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Yetiştirilen öğrenciler kendi alanlarına </a:t>
          </a:r>
          <a:r>
            <a:rPr lang="tr-TR" dirty="0" err="1"/>
            <a:t>ektsta</a:t>
          </a:r>
          <a:r>
            <a:rPr lang="tr-TR" dirty="0"/>
            <a:t> olarak ortak dersler alır.</a:t>
          </a:r>
          <a:endParaRPr lang="en-US" dirty="0"/>
        </a:p>
      </dgm:t>
    </dgm:pt>
    <dgm:pt modelId="{28E1223C-24A0-4BB9-94DA-DDF0182EA380}" type="parTrans" cxnId="{7384CD1A-8FEF-4A14-BA5E-F8F4C0D29CE4}">
      <dgm:prSet/>
      <dgm:spPr/>
      <dgm:t>
        <a:bodyPr/>
        <a:lstStyle/>
        <a:p>
          <a:endParaRPr lang="en-US"/>
        </a:p>
      </dgm:t>
    </dgm:pt>
    <dgm:pt modelId="{C68C0BAD-1812-40E9-B6F3-51974DB80A9E}" type="sibTrans" cxnId="{7384CD1A-8FEF-4A14-BA5E-F8F4C0D29CE4}">
      <dgm:prSet/>
      <dgm:spPr/>
      <dgm:t>
        <a:bodyPr/>
        <a:lstStyle/>
        <a:p>
          <a:endParaRPr lang="en-US"/>
        </a:p>
      </dgm:t>
    </dgm:pt>
    <dgm:pt modelId="{4FE81425-278E-4598-9420-54118BFB368D}" type="pres">
      <dgm:prSet presAssocID="{D624028B-49C7-48B1-84C1-3B31091667B1}" presName="root" presStyleCnt="0">
        <dgm:presLayoutVars>
          <dgm:dir/>
          <dgm:resizeHandles val="exact"/>
        </dgm:presLayoutVars>
      </dgm:prSet>
      <dgm:spPr/>
    </dgm:pt>
    <dgm:pt modelId="{CB4C5887-859D-47BC-9DF8-52C24BE01FE9}" type="pres">
      <dgm:prSet presAssocID="{D624028B-49C7-48B1-84C1-3B31091667B1}" presName="container" presStyleCnt="0">
        <dgm:presLayoutVars>
          <dgm:dir/>
          <dgm:resizeHandles val="exact"/>
        </dgm:presLayoutVars>
      </dgm:prSet>
      <dgm:spPr/>
    </dgm:pt>
    <dgm:pt modelId="{91A7A811-FC61-4318-9236-F1599C798A66}" type="pres">
      <dgm:prSet presAssocID="{00CA20D6-C139-4943-B7DB-C237561BB13B}" presName="compNode" presStyleCnt="0"/>
      <dgm:spPr/>
    </dgm:pt>
    <dgm:pt modelId="{8CDA335B-3C90-4E1B-8E72-39D0D9F459B8}" type="pres">
      <dgm:prSet presAssocID="{00CA20D6-C139-4943-B7DB-C237561BB13B}" presName="iconBgRect" presStyleLbl="bgShp" presStyleIdx="0" presStyleCnt="5"/>
      <dgm:spPr/>
    </dgm:pt>
    <dgm:pt modelId="{DBFB31A7-EB79-4270-BCBF-15BC24B10A06}" type="pres">
      <dgm:prSet presAssocID="{00CA20D6-C139-4943-B7DB-C237561BB13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Şerit"/>
        </a:ext>
      </dgm:extLst>
    </dgm:pt>
    <dgm:pt modelId="{5CA916E1-2A89-4262-9DD2-2A0D1F8F3761}" type="pres">
      <dgm:prSet presAssocID="{00CA20D6-C139-4943-B7DB-C237561BB13B}" presName="spaceRect" presStyleCnt="0"/>
      <dgm:spPr/>
    </dgm:pt>
    <dgm:pt modelId="{2BAE89C9-B9FD-4A41-8DD8-A10F5A9369AE}" type="pres">
      <dgm:prSet presAssocID="{00CA20D6-C139-4943-B7DB-C237561BB13B}" presName="textRect" presStyleLbl="revTx" presStyleIdx="0" presStyleCnt="5">
        <dgm:presLayoutVars>
          <dgm:chMax val="1"/>
          <dgm:chPref val="1"/>
        </dgm:presLayoutVars>
      </dgm:prSet>
      <dgm:spPr/>
    </dgm:pt>
    <dgm:pt modelId="{14EE9FA8-B768-4483-817B-784399262909}" type="pres">
      <dgm:prSet presAssocID="{C8392D1C-6B68-4982-AC03-B3993B23524C}" presName="sibTrans" presStyleLbl="sibTrans2D1" presStyleIdx="0" presStyleCnt="0"/>
      <dgm:spPr/>
    </dgm:pt>
    <dgm:pt modelId="{9D2B1EB8-D7C3-4E12-87D2-BF80FD8E51CE}" type="pres">
      <dgm:prSet presAssocID="{6D9F603B-B5CF-4251-A6A9-17AE9A1D858F}" presName="compNode" presStyleCnt="0"/>
      <dgm:spPr/>
    </dgm:pt>
    <dgm:pt modelId="{F98BC677-1BF9-4052-8493-73E1FBD4E621}" type="pres">
      <dgm:prSet presAssocID="{6D9F603B-B5CF-4251-A6A9-17AE9A1D858F}" presName="iconBgRect" presStyleLbl="bgShp" presStyleIdx="1" presStyleCnt="5"/>
      <dgm:spPr/>
    </dgm:pt>
    <dgm:pt modelId="{DB3FC40C-6462-47C5-B3AC-6D3883028076}" type="pres">
      <dgm:prSet presAssocID="{6D9F603B-B5CF-4251-A6A9-17AE9A1D858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ynat"/>
        </a:ext>
      </dgm:extLst>
    </dgm:pt>
    <dgm:pt modelId="{8E9F673D-6D32-477E-9974-6EBB73D294CA}" type="pres">
      <dgm:prSet presAssocID="{6D9F603B-B5CF-4251-A6A9-17AE9A1D858F}" presName="spaceRect" presStyleCnt="0"/>
      <dgm:spPr/>
    </dgm:pt>
    <dgm:pt modelId="{5D30DA5D-52E9-4C4A-BC46-67DE07CAB54E}" type="pres">
      <dgm:prSet presAssocID="{6D9F603B-B5CF-4251-A6A9-17AE9A1D858F}" presName="textRect" presStyleLbl="revTx" presStyleIdx="1" presStyleCnt="5">
        <dgm:presLayoutVars>
          <dgm:chMax val="1"/>
          <dgm:chPref val="1"/>
        </dgm:presLayoutVars>
      </dgm:prSet>
      <dgm:spPr/>
    </dgm:pt>
    <dgm:pt modelId="{BD5815F3-517C-4065-BA90-5799318448A9}" type="pres">
      <dgm:prSet presAssocID="{57E85359-9B33-44A2-B5F7-2DC825D1FB35}" presName="sibTrans" presStyleLbl="sibTrans2D1" presStyleIdx="0" presStyleCnt="0"/>
      <dgm:spPr/>
    </dgm:pt>
    <dgm:pt modelId="{87DAC64A-830C-48C8-9DFB-F213577D1906}" type="pres">
      <dgm:prSet presAssocID="{0A292B56-F9F2-443E-ABA1-35978613475D}" presName="compNode" presStyleCnt="0"/>
      <dgm:spPr/>
    </dgm:pt>
    <dgm:pt modelId="{5B1FD5D0-F89C-49A4-89D2-6EC63376B157}" type="pres">
      <dgm:prSet presAssocID="{0A292B56-F9F2-443E-ABA1-35978613475D}" presName="iconBgRect" presStyleLbl="bgShp" presStyleIdx="2" presStyleCnt="5"/>
      <dgm:spPr/>
    </dgm:pt>
    <dgm:pt modelId="{F0722E31-BFDA-419D-9F30-095449ECECA4}" type="pres">
      <dgm:prSet presAssocID="{0A292B56-F9F2-443E-ABA1-35978613475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E90B785F-AF25-4EEB-B0B1-46BE0269D1E8}" type="pres">
      <dgm:prSet presAssocID="{0A292B56-F9F2-443E-ABA1-35978613475D}" presName="spaceRect" presStyleCnt="0"/>
      <dgm:spPr/>
    </dgm:pt>
    <dgm:pt modelId="{43FA1F6A-7CA5-4D6A-BE0B-2D03F5694EB6}" type="pres">
      <dgm:prSet presAssocID="{0A292B56-F9F2-443E-ABA1-35978613475D}" presName="textRect" presStyleLbl="revTx" presStyleIdx="2" presStyleCnt="5">
        <dgm:presLayoutVars>
          <dgm:chMax val="1"/>
          <dgm:chPref val="1"/>
        </dgm:presLayoutVars>
      </dgm:prSet>
      <dgm:spPr/>
    </dgm:pt>
    <dgm:pt modelId="{DB61CE45-46B8-4B6C-9646-0F5D0E27E278}" type="pres">
      <dgm:prSet presAssocID="{746C6192-673D-493A-9E83-5DF569979621}" presName="sibTrans" presStyleLbl="sibTrans2D1" presStyleIdx="0" presStyleCnt="0"/>
      <dgm:spPr/>
    </dgm:pt>
    <dgm:pt modelId="{BAB4FE67-3E82-4DAA-B3DA-F1C6C1D02C5F}" type="pres">
      <dgm:prSet presAssocID="{2622B761-6A10-4C59-B982-71870C580C8D}" presName="compNode" presStyleCnt="0"/>
      <dgm:spPr/>
    </dgm:pt>
    <dgm:pt modelId="{0CA147D2-32A2-4A07-9F59-E9E982D285D1}" type="pres">
      <dgm:prSet presAssocID="{2622B761-6A10-4C59-B982-71870C580C8D}" presName="iconBgRect" presStyleLbl="bgShp" presStyleIdx="3" presStyleCnt="5"/>
      <dgm:spPr/>
    </dgm:pt>
    <dgm:pt modelId="{4B033180-D3C4-4C89-A918-816D5D5290CD}" type="pres">
      <dgm:prSet presAssocID="{2622B761-6A10-4C59-B982-71870C580C8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B8818117-C8FD-4367-94AA-D11BC0CA3A6F}" type="pres">
      <dgm:prSet presAssocID="{2622B761-6A10-4C59-B982-71870C580C8D}" presName="spaceRect" presStyleCnt="0"/>
      <dgm:spPr/>
    </dgm:pt>
    <dgm:pt modelId="{6DA59E4E-FA3F-4FC3-BD28-DFC08F93791B}" type="pres">
      <dgm:prSet presAssocID="{2622B761-6A10-4C59-B982-71870C580C8D}" presName="textRect" presStyleLbl="revTx" presStyleIdx="3" presStyleCnt="5">
        <dgm:presLayoutVars>
          <dgm:chMax val="1"/>
          <dgm:chPref val="1"/>
        </dgm:presLayoutVars>
      </dgm:prSet>
      <dgm:spPr/>
    </dgm:pt>
    <dgm:pt modelId="{2D9E1CED-2F92-4C49-802D-1CD7C49DF022}" type="pres">
      <dgm:prSet presAssocID="{EA2F9A99-DB71-4AB6-BAB5-1ABD35996AF1}" presName="sibTrans" presStyleLbl="sibTrans2D1" presStyleIdx="0" presStyleCnt="0"/>
      <dgm:spPr/>
    </dgm:pt>
    <dgm:pt modelId="{45F0B5D9-221E-4A4F-911F-14CF22DD358C}" type="pres">
      <dgm:prSet presAssocID="{5669A7CE-CF52-49E4-BC07-4491BD6DDA26}" presName="compNode" presStyleCnt="0"/>
      <dgm:spPr/>
    </dgm:pt>
    <dgm:pt modelId="{2AF59657-4EAA-4696-86A9-EE3D4A58DAED}" type="pres">
      <dgm:prSet presAssocID="{5669A7CE-CF52-49E4-BC07-4491BD6DDA26}" presName="iconBgRect" presStyleLbl="bgShp" presStyleIdx="4" presStyleCnt="5"/>
      <dgm:spPr/>
    </dgm:pt>
    <dgm:pt modelId="{8664E482-4AD9-4C40-84F7-79B51BD3918B}" type="pres">
      <dgm:prSet presAssocID="{5669A7CE-CF52-49E4-BC07-4491BD6DDA2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ınıf"/>
        </a:ext>
      </dgm:extLst>
    </dgm:pt>
    <dgm:pt modelId="{B7CE5A0D-11B3-4153-9661-A8A91AC45715}" type="pres">
      <dgm:prSet presAssocID="{5669A7CE-CF52-49E4-BC07-4491BD6DDA26}" presName="spaceRect" presStyleCnt="0"/>
      <dgm:spPr/>
    </dgm:pt>
    <dgm:pt modelId="{8D028A8D-E0CF-412D-9372-BBA2F41ED85A}" type="pres">
      <dgm:prSet presAssocID="{5669A7CE-CF52-49E4-BC07-4491BD6DDA2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0412719-9283-4ACB-BC96-3562C28F7114}" srcId="{D624028B-49C7-48B1-84C1-3B31091667B1}" destId="{0A292B56-F9F2-443E-ABA1-35978613475D}" srcOrd="2" destOrd="0" parTransId="{13A299B4-2032-4E13-A619-15146BBA7C60}" sibTransId="{746C6192-673D-493A-9E83-5DF569979621}"/>
    <dgm:cxn modelId="{7384CD1A-8FEF-4A14-BA5E-F8F4C0D29CE4}" srcId="{D624028B-49C7-48B1-84C1-3B31091667B1}" destId="{5669A7CE-CF52-49E4-BC07-4491BD6DDA26}" srcOrd="4" destOrd="0" parTransId="{28E1223C-24A0-4BB9-94DA-DDF0182EA380}" sibTransId="{C68C0BAD-1812-40E9-B6F3-51974DB80A9E}"/>
    <dgm:cxn modelId="{3EA9B930-21A2-40DF-A46F-C3D2F613537D}" type="presOf" srcId="{6D9F603B-B5CF-4251-A6A9-17AE9A1D858F}" destId="{5D30DA5D-52E9-4C4A-BC46-67DE07CAB54E}" srcOrd="0" destOrd="0" presId="urn:microsoft.com/office/officeart/2018/2/layout/IconCircleList"/>
    <dgm:cxn modelId="{E124FB30-C242-46C0-8423-43FEA16CD6AA}" type="presOf" srcId="{EA2F9A99-DB71-4AB6-BAB5-1ABD35996AF1}" destId="{2D9E1CED-2F92-4C49-802D-1CD7C49DF022}" srcOrd="0" destOrd="0" presId="urn:microsoft.com/office/officeart/2018/2/layout/IconCircleList"/>
    <dgm:cxn modelId="{9D577D58-6EEA-42D9-B294-41CF5D37F7E1}" type="presOf" srcId="{0A292B56-F9F2-443E-ABA1-35978613475D}" destId="{43FA1F6A-7CA5-4D6A-BE0B-2D03F5694EB6}" srcOrd="0" destOrd="0" presId="urn:microsoft.com/office/officeart/2018/2/layout/IconCircleList"/>
    <dgm:cxn modelId="{75B8EF65-3184-4DE3-A72C-464BDF28684A}" type="presOf" srcId="{C8392D1C-6B68-4982-AC03-B3993B23524C}" destId="{14EE9FA8-B768-4483-817B-784399262909}" srcOrd="0" destOrd="0" presId="urn:microsoft.com/office/officeart/2018/2/layout/IconCircleList"/>
    <dgm:cxn modelId="{F0C96A86-6DFC-4B51-8293-F14491411A06}" type="presOf" srcId="{2622B761-6A10-4C59-B982-71870C580C8D}" destId="{6DA59E4E-FA3F-4FC3-BD28-DFC08F93791B}" srcOrd="0" destOrd="0" presId="urn:microsoft.com/office/officeart/2018/2/layout/IconCircleList"/>
    <dgm:cxn modelId="{FE3DEA8D-C246-40D3-BF3C-2E85F28C17AF}" type="presOf" srcId="{D624028B-49C7-48B1-84C1-3B31091667B1}" destId="{4FE81425-278E-4598-9420-54118BFB368D}" srcOrd="0" destOrd="0" presId="urn:microsoft.com/office/officeart/2018/2/layout/IconCircleList"/>
    <dgm:cxn modelId="{2FAB73B4-87B2-47CE-98C8-29ACE02F2BEA}" type="presOf" srcId="{746C6192-673D-493A-9E83-5DF569979621}" destId="{DB61CE45-46B8-4B6C-9646-0F5D0E27E278}" srcOrd="0" destOrd="0" presId="urn:microsoft.com/office/officeart/2018/2/layout/IconCircleList"/>
    <dgm:cxn modelId="{83AECCBA-D8BD-4105-90C1-E298DAE12E98}" type="presOf" srcId="{00CA20D6-C139-4943-B7DB-C237561BB13B}" destId="{2BAE89C9-B9FD-4A41-8DD8-A10F5A9369AE}" srcOrd="0" destOrd="0" presId="urn:microsoft.com/office/officeart/2018/2/layout/IconCircleList"/>
    <dgm:cxn modelId="{D41402D5-0FBC-4EB0-A7B6-D52B39F90D1C}" srcId="{D624028B-49C7-48B1-84C1-3B31091667B1}" destId="{00CA20D6-C139-4943-B7DB-C237561BB13B}" srcOrd="0" destOrd="0" parTransId="{333333B4-A979-4734-B8CC-3EAA6CE22E8A}" sibTransId="{C8392D1C-6B68-4982-AC03-B3993B23524C}"/>
    <dgm:cxn modelId="{00CE52E4-731E-477C-9076-9F33B6837362}" type="presOf" srcId="{57E85359-9B33-44A2-B5F7-2DC825D1FB35}" destId="{BD5815F3-517C-4065-BA90-5799318448A9}" srcOrd="0" destOrd="0" presId="urn:microsoft.com/office/officeart/2018/2/layout/IconCircleList"/>
    <dgm:cxn modelId="{A1509DE4-808F-4559-8705-CE886603DE08}" srcId="{D624028B-49C7-48B1-84C1-3B31091667B1}" destId="{6D9F603B-B5CF-4251-A6A9-17AE9A1D858F}" srcOrd="1" destOrd="0" parTransId="{FA442B16-467F-45F9-8C33-AE551691E7D2}" sibTransId="{57E85359-9B33-44A2-B5F7-2DC825D1FB35}"/>
    <dgm:cxn modelId="{7B03E9E7-292C-4BE4-8232-B6FBAD6795A8}" type="presOf" srcId="{5669A7CE-CF52-49E4-BC07-4491BD6DDA26}" destId="{8D028A8D-E0CF-412D-9372-BBA2F41ED85A}" srcOrd="0" destOrd="0" presId="urn:microsoft.com/office/officeart/2018/2/layout/IconCircleList"/>
    <dgm:cxn modelId="{C4BB43F3-9624-48FC-BEB6-C3E49F713C9F}" srcId="{D624028B-49C7-48B1-84C1-3B31091667B1}" destId="{2622B761-6A10-4C59-B982-71870C580C8D}" srcOrd="3" destOrd="0" parTransId="{FC3E8BAF-4232-47A7-AEC9-72D23A1CFC1E}" sibTransId="{EA2F9A99-DB71-4AB6-BAB5-1ABD35996AF1}"/>
    <dgm:cxn modelId="{7B366BDF-6FAF-4547-A46F-D4D89190D7CB}" type="presParOf" srcId="{4FE81425-278E-4598-9420-54118BFB368D}" destId="{CB4C5887-859D-47BC-9DF8-52C24BE01FE9}" srcOrd="0" destOrd="0" presId="urn:microsoft.com/office/officeart/2018/2/layout/IconCircleList"/>
    <dgm:cxn modelId="{E270789B-D67E-4B9F-8FF5-4E05774545A3}" type="presParOf" srcId="{CB4C5887-859D-47BC-9DF8-52C24BE01FE9}" destId="{91A7A811-FC61-4318-9236-F1599C798A66}" srcOrd="0" destOrd="0" presId="urn:microsoft.com/office/officeart/2018/2/layout/IconCircleList"/>
    <dgm:cxn modelId="{9BA6699B-CEBA-46D7-AD40-58677ED74A73}" type="presParOf" srcId="{91A7A811-FC61-4318-9236-F1599C798A66}" destId="{8CDA335B-3C90-4E1B-8E72-39D0D9F459B8}" srcOrd="0" destOrd="0" presId="urn:microsoft.com/office/officeart/2018/2/layout/IconCircleList"/>
    <dgm:cxn modelId="{6A9AC842-187F-4B10-89DF-AD6B7250EC43}" type="presParOf" srcId="{91A7A811-FC61-4318-9236-F1599C798A66}" destId="{DBFB31A7-EB79-4270-BCBF-15BC24B10A06}" srcOrd="1" destOrd="0" presId="urn:microsoft.com/office/officeart/2018/2/layout/IconCircleList"/>
    <dgm:cxn modelId="{CC058394-0348-4197-8AD7-B4CB66812D94}" type="presParOf" srcId="{91A7A811-FC61-4318-9236-F1599C798A66}" destId="{5CA916E1-2A89-4262-9DD2-2A0D1F8F3761}" srcOrd="2" destOrd="0" presId="urn:microsoft.com/office/officeart/2018/2/layout/IconCircleList"/>
    <dgm:cxn modelId="{3C06C20E-E28A-4ECD-88EE-906B990DBFC3}" type="presParOf" srcId="{91A7A811-FC61-4318-9236-F1599C798A66}" destId="{2BAE89C9-B9FD-4A41-8DD8-A10F5A9369AE}" srcOrd="3" destOrd="0" presId="urn:microsoft.com/office/officeart/2018/2/layout/IconCircleList"/>
    <dgm:cxn modelId="{CC6DFB89-CC9B-4EB0-9D8C-454E940757B0}" type="presParOf" srcId="{CB4C5887-859D-47BC-9DF8-52C24BE01FE9}" destId="{14EE9FA8-B768-4483-817B-784399262909}" srcOrd="1" destOrd="0" presId="urn:microsoft.com/office/officeart/2018/2/layout/IconCircleList"/>
    <dgm:cxn modelId="{009D807C-1E6D-4325-AB5C-F4D259BF4AAB}" type="presParOf" srcId="{CB4C5887-859D-47BC-9DF8-52C24BE01FE9}" destId="{9D2B1EB8-D7C3-4E12-87D2-BF80FD8E51CE}" srcOrd="2" destOrd="0" presId="urn:microsoft.com/office/officeart/2018/2/layout/IconCircleList"/>
    <dgm:cxn modelId="{9F2D59BD-C7CF-4EEB-AE6F-29AB9B6F1AE1}" type="presParOf" srcId="{9D2B1EB8-D7C3-4E12-87D2-BF80FD8E51CE}" destId="{F98BC677-1BF9-4052-8493-73E1FBD4E621}" srcOrd="0" destOrd="0" presId="urn:microsoft.com/office/officeart/2018/2/layout/IconCircleList"/>
    <dgm:cxn modelId="{E1E483EB-8BD9-4F8A-A692-DEDDDE5E4E15}" type="presParOf" srcId="{9D2B1EB8-D7C3-4E12-87D2-BF80FD8E51CE}" destId="{DB3FC40C-6462-47C5-B3AC-6D3883028076}" srcOrd="1" destOrd="0" presId="urn:microsoft.com/office/officeart/2018/2/layout/IconCircleList"/>
    <dgm:cxn modelId="{A7343F10-34D0-40BC-8F93-B6B6D39A765D}" type="presParOf" srcId="{9D2B1EB8-D7C3-4E12-87D2-BF80FD8E51CE}" destId="{8E9F673D-6D32-477E-9974-6EBB73D294CA}" srcOrd="2" destOrd="0" presId="urn:microsoft.com/office/officeart/2018/2/layout/IconCircleList"/>
    <dgm:cxn modelId="{8D4DCD38-36C2-4ADE-AE10-EF174F33B64D}" type="presParOf" srcId="{9D2B1EB8-D7C3-4E12-87D2-BF80FD8E51CE}" destId="{5D30DA5D-52E9-4C4A-BC46-67DE07CAB54E}" srcOrd="3" destOrd="0" presId="urn:microsoft.com/office/officeart/2018/2/layout/IconCircleList"/>
    <dgm:cxn modelId="{EC3EED54-549B-4C50-BD64-F39C8A7A0C07}" type="presParOf" srcId="{CB4C5887-859D-47BC-9DF8-52C24BE01FE9}" destId="{BD5815F3-517C-4065-BA90-5799318448A9}" srcOrd="3" destOrd="0" presId="urn:microsoft.com/office/officeart/2018/2/layout/IconCircleList"/>
    <dgm:cxn modelId="{CEB8FA9D-542E-4C11-8922-03ADA29CA5EF}" type="presParOf" srcId="{CB4C5887-859D-47BC-9DF8-52C24BE01FE9}" destId="{87DAC64A-830C-48C8-9DFB-F213577D1906}" srcOrd="4" destOrd="0" presId="urn:microsoft.com/office/officeart/2018/2/layout/IconCircleList"/>
    <dgm:cxn modelId="{1408BC48-4F50-4AFB-94D6-24CBCC3C8245}" type="presParOf" srcId="{87DAC64A-830C-48C8-9DFB-F213577D1906}" destId="{5B1FD5D0-F89C-49A4-89D2-6EC63376B157}" srcOrd="0" destOrd="0" presId="urn:microsoft.com/office/officeart/2018/2/layout/IconCircleList"/>
    <dgm:cxn modelId="{6965183E-FB0E-481B-B40E-AC921CAC14EC}" type="presParOf" srcId="{87DAC64A-830C-48C8-9DFB-F213577D1906}" destId="{F0722E31-BFDA-419D-9F30-095449ECECA4}" srcOrd="1" destOrd="0" presId="urn:microsoft.com/office/officeart/2018/2/layout/IconCircleList"/>
    <dgm:cxn modelId="{9044690E-5C62-47B1-A618-98B952CC4FC2}" type="presParOf" srcId="{87DAC64A-830C-48C8-9DFB-F213577D1906}" destId="{E90B785F-AF25-4EEB-B0B1-46BE0269D1E8}" srcOrd="2" destOrd="0" presId="urn:microsoft.com/office/officeart/2018/2/layout/IconCircleList"/>
    <dgm:cxn modelId="{2AE0A039-C07E-4121-8150-84D1302549C6}" type="presParOf" srcId="{87DAC64A-830C-48C8-9DFB-F213577D1906}" destId="{43FA1F6A-7CA5-4D6A-BE0B-2D03F5694EB6}" srcOrd="3" destOrd="0" presId="urn:microsoft.com/office/officeart/2018/2/layout/IconCircleList"/>
    <dgm:cxn modelId="{078E786E-2867-4614-9EE9-20355C9826B8}" type="presParOf" srcId="{CB4C5887-859D-47BC-9DF8-52C24BE01FE9}" destId="{DB61CE45-46B8-4B6C-9646-0F5D0E27E278}" srcOrd="5" destOrd="0" presId="urn:microsoft.com/office/officeart/2018/2/layout/IconCircleList"/>
    <dgm:cxn modelId="{DEA255A4-273D-4F5A-B03C-642C9D4347A4}" type="presParOf" srcId="{CB4C5887-859D-47BC-9DF8-52C24BE01FE9}" destId="{BAB4FE67-3E82-4DAA-B3DA-F1C6C1D02C5F}" srcOrd="6" destOrd="0" presId="urn:microsoft.com/office/officeart/2018/2/layout/IconCircleList"/>
    <dgm:cxn modelId="{580AE2E3-3FCA-45A6-A90A-93AEA3820D1A}" type="presParOf" srcId="{BAB4FE67-3E82-4DAA-B3DA-F1C6C1D02C5F}" destId="{0CA147D2-32A2-4A07-9F59-E9E982D285D1}" srcOrd="0" destOrd="0" presId="urn:microsoft.com/office/officeart/2018/2/layout/IconCircleList"/>
    <dgm:cxn modelId="{CBFC1F9D-BB7A-45D3-9707-14354475886E}" type="presParOf" srcId="{BAB4FE67-3E82-4DAA-B3DA-F1C6C1D02C5F}" destId="{4B033180-D3C4-4C89-A918-816D5D5290CD}" srcOrd="1" destOrd="0" presId="urn:microsoft.com/office/officeart/2018/2/layout/IconCircleList"/>
    <dgm:cxn modelId="{3951842F-8FDA-40C1-BC99-97EFDC20E9D2}" type="presParOf" srcId="{BAB4FE67-3E82-4DAA-B3DA-F1C6C1D02C5F}" destId="{B8818117-C8FD-4367-94AA-D11BC0CA3A6F}" srcOrd="2" destOrd="0" presId="urn:microsoft.com/office/officeart/2018/2/layout/IconCircleList"/>
    <dgm:cxn modelId="{15D56E1E-4E1E-451D-BEDB-FDC20B0AE6B2}" type="presParOf" srcId="{BAB4FE67-3E82-4DAA-B3DA-F1C6C1D02C5F}" destId="{6DA59E4E-FA3F-4FC3-BD28-DFC08F93791B}" srcOrd="3" destOrd="0" presId="urn:microsoft.com/office/officeart/2018/2/layout/IconCircleList"/>
    <dgm:cxn modelId="{1EA38538-4FC0-48A9-96B3-284C4CC17A3C}" type="presParOf" srcId="{CB4C5887-859D-47BC-9DF8-52C24BE01FE9}" destId="{2D9E1CED-2F92-4C49-802D-1CD7C49DF022}" srcOrd="7" destOrd="0" presId="urn:microsoft.com/office/officeart/2018/2/layout/IconCircleList"/>
    <dgm:cxn modelId="{15983E90-16DF-4F3B-9970-A816F6B873D9}" type="presParOf" srcId="{CB4C5887-859D-47BC-9DF8-52C24BE01FE9}" destId="{45F0B5D9-221E-4A4F-911F-14CF22DD358C}" srcOrd="8" destOrd="0" presId="urn:microsoft.com/office/officeart/2018/2/layout/IconCircleList"/>
    <dgm:cxn modelId="{4686B381-AFD2-489A-A5E8-80C7B15291B0}" type="presParOf" srcId="{45F0B5D9-221E-4A4F-911F-14CF22DD358C}" destId="{2AF59657-4EAA-4696-86A9-EE3D4A58DAED}" srcOrd="0" destOrd="0" presId="urn:microsoft.com/office/officeart/2018/2/layout/IconCircleList"/>
    <dgm:cxn modelId="{6DC397F2-2392-44A7-83DD-D27C10F17189}" type="presParOf" srcId="{45F0B5D9-221E-4A4F-911F-14CF22DD358C}" destId="{8664E482-4AD9-4C40-84F7-79B51BD3918B}" srcOrd="1" destOrd="0" presId="urn:microsoft.com/office/officeart/2018/2/layout/IconCircleList"/>
    <dgm:cxn modelId="{488EC460-61AE-4E2A-A91B-EB15B4145EEF}" type="presParOf" srcId="{45F0B5D9-221E-4A4F-911F-14CF22DD358C}" destId="{B7CE5A0D-11B3-4153-9661-A8A91AC45715}" srcOrd="2" destOrd="0" presId="urn:microsoft.com/office/officeart/2018/2/layout/IconCircleList"/>
    <dgm:cxn modelId="{357603A7-0819-401B-B804-506FDC44DB80}" type="presParOf" srcId="{45F0B5D9-221E-4A4F-911F-14CF22DD358C}" destId="{8D028A8D-E0CF-412D-9372-BBA2F41ED85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6797E3-90D4-47A4-B4BF-ACAD67F04E6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125FD2-4E26-42FE-A783-EE44F1790C02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Eğitim sonu akademik araştırmalar projeler tamamlanır</a:t>
          </a:r>
          <a:endParaRPr lang="en-US" dirty="0"/>
        </a:p>
      </dgm:t>
    </dgm:pt>
    <dgm:pt modelId="{F86638E8-13D3-4656-ACE1-C05B91167328}" type="parTrans" cxnId="{BA47E8FC-3675-4D7D-9161-533CBB2D1D9A}">
      <dgm:prSet/>
      <dgm:spPr/>
      <dgm:t>
        <a:bodyPr/>
        <a:lstStyle/>
        <a:p>
          <a:endParaRPr lang="en-US"/>
        </a:p>
      </dgm:t>
    </dgm:pt>
    <dgm:pt modelId="{0BA4303C-3527-430C-A45E-B98258A88EF1}" type="sibTrans" cxnId="{BA47E8FC-3675-4D7D-9161-533CBB2D1D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072925-110F-44A7-875A-85A010031E3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10 günlük staj başlanır</a:t>
          </a:r>
          <a:endParaRPr lang="en-US" dirty="0"/>
        </a:p>
      </dgm:t>
    </dgm:pt>
    <dgm:pt modelId="{4735DE27-5B8A-4D49-8A72-42A774573D91}" type="parTrans" cxnId="{AEF13E33-6CA0-41D6-9107-4E4272800A83}">
      <dgm:prSet/>
      <dgm:spPr/>
      <dgm:t>
        <a:bodyPr/>
        <a:lstStyle/>
        <a:p>
          <a:endParaRPr lang="en-US"/>
        </a:p>
      </dgm:t>
    </dgm:pt>
    <dgm:pt modelId="{6B60C7A5-5420-473F-97C6-14C403B763E3}" type="sibTrans" cxnId="{AEF13E33-6CA0-41D6-9107-4E4272800A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3DB496-2622-43DD-B708-4EA44B7DA480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Sektör temsilcileriyle kişiye özel cv desteği </a:t>
          </a:r>
          <a:r>
            <a:rPr lang="tr-TR" dirty="0" err="1"/>
            <a:t>verilir,sertifika</a:t>
          </a:r>
          <a:r>
            <a:rPr lang="tr-TR" dirty="0"/>
            <a:t> ve cv yollanır</a:t>
          </a:r>
          <a:endParaRPr lang="en-US" dirty="0"/>
        </a:p>
      </dgm:t>
    </dgm:pt>
    <dgm:pt modelId="{4ACFA7C2-1CE2-4478-BCBF-A520D755E804}" type="parTrans" cxnId="{44DF4F10-F0DA-45B7-B6B0-CA09405AFD4E}">
      <dgm:prSet/>
      <dgm:spPr/>
      <dgm:t>
        <a:bodyPr/>
        <a:lstStyle/>
        <a:p>
          <a:endParaRPr lang="en-US"/>
        </a:p>
      </dgm:t>
    </dgm:pt>
    <dgm:pt modelId="{6C0EE07A-A09D-49C8-9DE2-8C13C93DA3C1}" type="sibTrans" cxnId="{44DF4F10-F0DA-45B7-B6B0-CA09405AFD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E054AB-66C0-432B-83B1-6A61D329F83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Uygun görülen adaylar işe başlar</a:t>
          </a:r>
          <a:endParaRPr lang="en-US" dirty="0"/>
        </a:p>
      </dgm:t>
    </dgm:pt>
    <dgm:pt modelId="{716A39B0-CE02-46EE-A708-439766D2A692}" type="parTrans" cxnId="{C90DA18E-4D0A-4B1D-A899-2665CDB6331B}">
      <dgm:prSet/>
      <dgm:spPr/>
      <dgm:t>
        <a:bodyPr/>
        <a:lstStyle/>
        <a:p>
          <a:endParaRPr lang="en-US"/>
        </a:p>
      </dgm:t>
    </dgm:pt>
    <dgm:pt modelId="{BC41D18C-B79F-46A9-A6DE-B241509B4E37}" type="sibTrans" cxnId="{C90DA18E-4D0A-4B1D-A899-2665CDB6331B}">
      <dgm:prSet/>
      <dgm:spPr/>
      <dgm:t>
        <a:bodyPr/>
        <a:lstStyle/>
        <a:p>
          <a:endParaRPr lang="en-US"/>
        </a:p>
      </dgm:t>
    </dgm:pt>
    <dgm:pt modelId="{84461443-0B10-465D-96D2-37341B7023B9}" type="pres">
      <dgm:prSet presAssocID="{E06797E3-90D4-47A4-B4BF-ACAD67F04E65}" presName="root" presStyleCnt="0">
        <dgm:presLayoutVars>
          <dgm:dir/>
          <dgm:resizeHandles val="exact"/>
        </dgm:presLayoutVars>
      </dgm:prSet>
      <dgm:spPr/>
    </dgm:pt>
    <dgm:pt modelId="{8488AB8A-A8D1-4DF2-BA24-41E6B52EE014}" type="pres">
      <dgm:prSet presAssocID="{E06797E3-90D4-47A4-B4BF-ACAD67F04E65}" presName="container" presStyleCnt="0">
        <dgm:presLayoutVars>
          <dgm:dir/>
          <dgm:resizeHandles val="exact"/>
        </dgm:presLayoutVars>
      </dgm:prSet>
      <dgm:spPr/>
    </dgm:pt>
    <dgm:pt modelId="{33C05DF9-E0EB-4502-ABB9-1A118E0551DA}" type="pres">
      <dgm:prSet presAssocID="{5B125FD2-4E26-42FE-A783-EE44F1790C02}" presName="compNode" presStyleCnt="0"/>
      <dgm:spPr/>
    </dgm:pt>
    <dgm:pt modelId="{60A373ED-99B0-41A9-94F7-6862E892F1FC}" type="pres">
      <dgm:prSet presAssocID="{5B125FD2-4E26-42FE-A783-EE44F1790C02}" presName="iconBgRect" presStyleLbl="bgShp" presStyleIdx="0" presStyleCnt="4"/>
      <dgm:spPr/>
    </dgm:pt>
    <dgm:pt modelId="{8C3C3BEF-28C3-4275-B1F6-500FDC5205F3}" type="pres">
      <dgm:prSet presAssocID="{5B125FD2-4E26-42FE-A783-EE44F1790C0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taplar"/>
        </a:ext>
      </dgm:extLst>
    </dgm:pt>
    <dgm:pt modelId="{5EA3E999-2ACB-4E48-99E9-8EE4449AFE8F}" type="pres">
      <dgm:prSet presAssocID="{5B125FD2-4E26-42FE-A783-EE44F1790C02}" presName="spaceRect" presStyleCnt="0"/>
      <dgm:spPr/>
    </dgm:pt>
    <dgm:pt modelId="{DEC4500D-E1DA-4DCF-92C3-B687587A4764}" type="pres">
      <dgm:prSet presAssocID="{5B125FD2-4E26-42FE-A783-EE44F1790C02}" presName="textRect" presStyleLbl="revTx" presStyleIdx="0" presStyleCnt="4">
        <dgm:presLayoutVars>
          <dgm:chMax val="1"/>
          <dgm:chPref val="1"/>
        </dgm:presLayoutVars>
      </dgm:prSet>
      <dgm:spPr/>
    </dgm:pt>
    <dgm:pt modelId="{793116FB-16DC-4231-A262-466B9C878786}" type="pres">
      <dgm:prSet presAssocID="{0BA4303C-3527-430C-A45E-B98258A88EF1}" presName="sibTrans" presStyleLbl="sibTrans2D1" presStyleIdx="0" presStyleCnt="0"/>
      <dgm:spPr/>
    </dgm:pt>
    <dgm:pt modelId="{1D7286D4-7CF0-441A-A728-58791D9301BE}" type="pres">
      <dgm:prSet presAssocID="{B2072925-110F-44A7-875A-85A010031E3D}" presName="compNode" presStyleCnt="0"/>
      <dgm:spPr/>
    </dgm:pt>
    <dgm:pt modelId="{CC784774-BBF8-453C-962B-3E797524974A}" type="pres">
      <dgm:prSet presAssocID="{B2072925-110F-44A7-875A-85A010031E3D}" presName="iconBgRect" presStyleLbl="bgShp" presStyleIdx="1" presStyleCnt="4"/>
      <dgm:spPr/>
    </dgm:pt>
    <dgm:pt modelId="{40304E8D-61C1-4221-9581-9EAC49F92127}" type="pres">
      <dgm:prSet presAssocID="{B2072925-110F-44A7-875A-85A010031E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rşun kalem"/>
        </a:ext>
      </dgm:extLst>
    </dgm:pt>
    <dgm:pt modelId="{0B6797E8-E0F4-4C5F-B4DB-9353324B28C0}" type="pres">
      <dgm:prSet presAssocID="{B2072925-110F-44A7-875A-85A010031E3D}" presName="spaceRect" presStyleCnt="0"/>
      <dgm:spPr/>
    </dgm:pt>
    <dgm:pt modelId="{E0FCAE23-1E45-4C65-A421-1D4A9CA4E085}" type="pres">
      <dgm:prSet presAssocID="{B2072925-110F-44A7-875A-85A010031E3D}" presName="textRect" presStyleLbl="revTx" presStyleIdx="1" presStyleCnt="4">
        <dgm:presLayoutVars>
          <dgm:chMax val="1"/>
          <dgm:chPref val="1"/>
        </dgm:presLayoutVars>
      </dgm:prSet>
      <dgm:spPr/>
    </dgm:pt>
    <dgm:pt modelId="{B2F16673-7ACC-47BB-BCC8-B394A748A2C0}" type="pres">
      <dgm:prSet presAssocID="{6B60C7A5-5420-473F-97C6-14C403B763E3}" presName="sibTrans" presStyleLbl="sibTrans2D1" presStyleIdx="0" presStyleCnt="0"/>
      <dgm:spPr/>
    </dgm:pt>
    <dgm:pt modelId="{51A4A1B1-F2A6-4985-8581-0CD8F95AFA53}" type="pres">
      <dgm:prSet presAssocID="{143DB496-2622-43DD-B708-4EA44B7DA480}" presName="compNode" presStyleCnt="0"/>
      <dgm:spPr/>
    </dgm:pt>
    <dgm:pt modelId="{2D21743F-5767-4F4D-A4A9-5CD7804B0D9D}" type="pres">
      <dgm:prSet presAssocID="{143DB496-2622-43DD-B708-4EA44B7DA480}" presName="iconBgRect" presStyleLbl="bgShp" presStyleIdx="2" presStyleCnt="4"/>
      <dgm:spPr/>
    </dgm:pt>
    <dgm:pt modelId="{6464AC16-D4EF-40C8-B399-4D2838658202}" type="pres">
      <dgm:prSet presAssocID="{143DB496-2622-43DD-B708-4EA44B7DA4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llanıcı"/>
        </a:ext>
      </dgm:extLst>
    </dgm:pt>
    <dgm:pt modelId="{47563B20-0061-4FA1-8E27-6873051F80D8}" type="pres">
      <dgm:prSet presAssocID="{143DB496-2622-43DD-B708-4EA44B7DA480}" presName="spaceRect" presStyleCnt="0"/>
      <dgm:spPr/>
    </dgm:pt>
    <dgm:pt modelId="{E8A85781-30B9-495B-987C-B41ECC7092EF}" type="pres">
      <dgm:prSet presAssocID="{143DB496-2622-43DD-B708-4EA44B7DA480}" presName="textRect" presStyleLbl="revTx" presStyleIdx="2" presStyleCnt="4">
        <dgm:presLayoutVars>
          <dgm:chMax val="1"/>
          <dgm:chPref val="1"/>
        </dgm:presLayoutVars>
      </dgm:prSet>
      <dgm:spPr/>
    </dgm:pt>
    <dgm:pt modelId="{785B29A4-6A31-4239-84D8-123EF2EC4F40}" type="pres">
      <dgm:prSet presAssocID="{6C0EE07A-A09D-49C8-9DE2-8C13C93DA3C1}" presName="sibTrans" presStyleLbl="sibTrans2D1" presStyleIdx="0" presStyleCnt="0"/>
      <dgm:spPr/>
    </dgm:pt>
    <dgm:pt modelId="{4A8C3376-2184-4C7C-BC50-9F81C3416935}" type="pres">
      <dgm:prSet presAssocID="{3CE054AB-66C0-432B-83B1-6A61D329F83D}" presName="compNode" presStyleCnt="0"/>
      <dgm:spPr/>
    </dgm:pt>
    <dgm:pt modelId="{A1975328-F75F-49A3-AC28-30CB8A603383}" type="pres">
      <dgm:prSet presAssocID="{3CE054AB-66C0-432B-83B1-6A61D329F83D}" presName="iconBgRect" presStyleLbl="bgShp" presStyleIdx="3" presStyleCnt="4"/>
      <dgm:spPr/>
    </dgm:pt>
    <dgm:pt modelId="{BDF60627-2848-40DA-AD52-7103DD4EE4D9}" type="pres">
      <dgm:prSet presAssocID="{3CE054AB-66C0-432B-83B1-6A61D329F8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F3D075D5-DE75-4E1E-B2E0-81CE576FA532}" type="pres">
      <dgm:prSet presAssocID="{3CE054AB-66C0-432B-83B1-6A61D329F83D}" presName="spaceRect" presStyleCnt="0"/>
      <dgm:spPr/>
    </dgm:pt>
    <dgm:pt modelId="{56D3ADD0-4309-4E5B-BC04-B5737EAA47E9}" type="pres">
      <dgm:prSet presAssocID="{3CE054AB-66C0-432B-83B1-6A61D329F83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7A2D08-A984-4E4B-94FF-4C7D806926C7}" type="presOf" srcId="{E06797E3-90D4-47A4-B4BF-ACAD67F04E65}" destId="{84461443-0B10-465D-96D2-37341B7023B9}" srcOrd="0" destOrd="0" presId="urn:microsoft.com/office/officeart/2018/2/layout/IconCircleList"/>
    <dgm:cxn modelId="{44DF4F10-F0DA-45B7-B6B0-CA09405AFD4E}" srcId="{E06797E3-90D4-47A4-B4BF-ACAD67F04E65}" destId="{143DB496-2622-43DD-B708-4EA44B7DA480}" srcOrd="2" destOrd="0" parTransId="{4ACFA7C2-1CE2-4478-BCBF-A520D755E804}" sibTransId="{6C0EE07A-A09D-49C8-9DE2-8C13C93DA3C1}"/>
    <dgm:cxn modelId="{3383291D-C6E6-4813-BD47-EB94D6C5E564}" type="presOf" srcId="{B2072925-110F-44A7-875A-85A010031E3D}" destId="{E0FCAE23-1E45-4C65-A421-1D4A9CA4E085}" srcOrd="0" destOrd="0" presId="urn:microsoft.com/office/officeart/2018/2/layout/IconCircleList"/>
    <dgm:cxn modelId="{D8D7C81E-41F8-4CB3-8D4F-2218851ADFB2}" type="presOf" srcId="{6C0EE07A-A09D-49C8-9DE2-8C13C93DA3C1}" destId="{785B29A4-6A31-4239-84D8-123EF2EC4F40}" srcOrd="0" destOrd="0" presId="urn:microsoft.com/office/officeart/2018/2/layout/IconCircleList"/>
    <dgm:cxn modelId="{AEF13E33-6CA0-41D6-9107-4E4272800A83}" srcId="{E06797E3-90D4-47A4-B4BF-ACAD67F04E65}" destId="{B2072925-110F-44A7-875A-85A010031E3D}" srcOrd="1" destOrd="0" parTransId="{4735DE27-5B8A-4D49-8A72-42A774573D91}" sibTransId="{6B60C7A5-5420-473F-97C6-14C403B763E3}"/>
    <dgm:cxn modelId="{2484E78D-20A1-4D5E-A573-11F0133E26C6}" type="presOf" srcId="{3CE054AB-66C0-432B-83B1-6A61D329F83D}" destId="{56D3ADD0-4309-4E5B-BC04-B5737EAA47E9}" srcOrd="0" destOrd="0" presId="urn:microsoft.com/office/officeart/2018/2/layout/IconCircleList"/>
    <dgm:cxn modelId="{C90DA18E-4D0A-4B1D-A899-2665CDB6331B}" srcId="{E06797E3-90D4-47A4-B4BF-ACAD67F04E65}" destId="{3CE054AB-66C0-432B-83B1-6A61D329F83D}" srcOrd="3" destOrd="0" parTransId="{716A39B0-CE02-46EE-A708-439766D2A692}" sibTransId="{BC41D18C-B79F-46A9-A6DE-B241509B4E37}"/>
    <dgm:cxn modelId="{B55FDAAD-7838-4A21-BE07-27A3DA88A49E}" type="presOf" srcId="{5B125FD2-4E26-42FE-A783-EE44F1790C02}" destId="{DEC4500D-E1DA-4DCF-92C3-B687587A4764}" srcOrd="0" destOrd="0" presId="urn:microsoft.com/office/officeart/2018/2/layout/IconCircleList"/>
    <dgm:cxn modelId="{7E80B0D3-39CF-4FB4-A79A-CBD344433821}" type="presOf" srcId="{0BA4303C-3527-430C-A45E-B98258A88EF1}" destId="{793116FB-16DC-4231-A262-466B9C878786}" srcOrd="0" destOrd="0" presId="urn:microsoft.com/office/officeart/2018/2/layout/IconCircleList"/>
    <dgm:cxn modelId="{F749D8D9-267F-4277-BBA8-C23227A30CA5}" type="presOf" srcId="{6B60C7A5-5420-473F-97C6-14C403B763E3}" destId="{B2F16673-7ACC-47BB-BCC8-B394A748A2C0}" srcOrd="0" destOrd="0" presId="urn:microsoft.com/office/officeart/2018/2/layout/IconCircleList"/>
    <dgm:cxn modelId="{814763DC-97CD-4345-944D-84FEE4E23D8A}" type="presOf" srcId="{143DB496-2622-43DD-B708-4EA44B7DA480}" destId="{E8A85781-30B9-495B-987C-B41ECC7092EF}" srcOrd="0" destOrd="0" presId="urn:microsoft.com/office/officeart/2018/2/layout/IconCircleList"/>
    <dgm:cxn modelId="{BA47E8FC-3675-4D7D-9161-533CBB2D1D9A}" srcId="{E06797E3-90D4-47A4-B4BF-ACAD67F04E65}" destId="{5B125FD2-4E26-42FE-A783-EE44F1790C02}" srcOrd="0" destOrd="0" parTransId="{F86638E8-13D3-4656-ACE1-C05B91167328}" sibTransId="{0BA4303C-3527-430C-A45E-B98258A88EF1}"/>
    <dgm:cxn modelId="{78F11642-EC62-4E75-AB9B-1CF3EA09CED0}" type="presParOf" srcId="{84461443-0B10-465D-96D2-37341B7023B9}" destId="{8488AB8A-A8D1-4DF2-BA24-41E6B52EE014}" srcOrd="0" destOrd="0" presId="urn:microsoft.com/office/officeart/2018/2/layout/IconCircleList"/>
    <dgm:cxn modelId="{516DC808-751B-4286-8A40-919CA8D8AB64}" type="presParOf" srcId="{8488AB8A-A8D1-4DF2-BA24-41E6B52EE014}" destId="{33C05DF9-E0EB-4502-ABB9-1A118E0551DA}" srcOrd="0" destOrd="0" presId="urn:microsoft.com/office/officeart/2018/2/layout/IconCircleList"/>
    <dgm:cxn modelId="{FE83C260-CA58-4294-B433-1BD4BA0B8754}" type="presParOf" srcId="{33C05DF9-E0EB-4502-ABB9-1A118E0551DA}" destId="{60A373ED-99B0-41A9-94F7-6862E892F1FC}" srcOrd="0" destOrd="0" presId="urn:microsoft.com/office/officeart/2018/2/layout/IconCircleList"/>
    <dgm:cxn modelId="{FED9BEC5-4990-4636-9550-FF27B040526F}" type="presParOf" srcId="{33C05DF9-E0EB-4502-ABB9-1A118E0551DA}" destId="{8C3C3BEF-28C3-4275-B1F6-500FDC5205F3}" srcOrd="1" destOrd="0" presId="urn:microsoft.com/office/officeart/2018/2/layout/IconCircleList"/>
    <dgm:cxn modelId="{75EACCBA-12B1-4B62-89C6-11805493253A}" type="presParOf" srcId="{33C05DF9-E0EB-4502-ABB9-1A118E0551DA}" destId="{5EA3E999-2ACB-4E48-99E9-8EE4449AFE8F}" srcOrd="2" destOrd="0" presId="urn:microsoft.com/office/officeart/2018/2/layout/IconCircleList"/>
    <dgm:cxn modelId="{0C4C9415-0146-4404-B49B-A5CF679BE345}" type="presParOf" srcId="{33C05DF9-E0EB-4502-ABB9-1A118E0551DA}" destId="{DEC4500D-E1DA-4DCF-92C3-B687587A4764}" srcOrd="3" destOrd="0" presId="urn:microsoft.com/office/officeart/2018/2/layout/IconCircleList"/>
    <dgm:cxn modelId="{1D8FCE63-E3FA-49FE-8714-5ECDA61B585F}" type="presParOf" srcId="{8488AB8A-A8D1-4DF2-BA24-41E6B52EE014}" destId="{793116FB-16DC-4231-A262-466B9C878786}" srcOrd="1" destOrd="0" presId="urn:microsoft.com/office/officeart/2018/2/layout/IconCircleList"/>
    <dgm:cxn modelId="{39183E5A-1724-406B-B723-C5C8A5DE796A}" type="presParOf" srcId="{8488AB8A-A8D1-4DF2-BA24-41E6B52EE014}" destId="{1D7286D4-7CF0-441A-A728-58791D9301BE}" srcOrd="2" destOrd="0" presId="urn:microsoft.com/office/officeart/2018/2/layout/IconCircleList"/>
    <dgm:cxn modelId="{AF2A5C93-6AF3-4671-86A3-D77B8C5AABA4}" type="presParOf" srcId="{1D7286D4-7CF0-441A-A728-58791D9301BE}" destId="{CC784774-BBF8-453C-962B-3E797524974A}" srcOrd="0" destOrd="0" presId="urn:microsoft.com/office/officeart/2018/2/layout/IconCircleList"/>
    <dgm:cxn modelId="{64B40AC8-FB75-4A73-8491-160089BB8F89}" type="presParOf" srcId="{1D7286D4-7CF0-441A-A728-58791D9301BE}" destId="{40304E8D-61C1-4221-9581-9EAC49F92127}" srcOrd="1" destOrd="0" presId="urn:microsoft.com/office/officeart/2018/2/layout/IconCircleList"/>
    <dgm:cxn modelId="{0433E944-E0BE-4796-B0AE-E21CC7FBDDF5}" type="presParOf" srcId="{1D7286D4-7CF0-441A-A728-58791D9301BE}" destId="{0B6797E8-E0F4-4C5F-B4DB-9353324B28C0}" srcOrd="2" destOrd="0" presId="urn:microsoft.com/office/officeart/2018/2/layout/IconCircleList"/>
    <dgm:cxn modelId="{C4D531C5-5074-4DB6-9B1E-C658BC22D9F8}" type="presParOf" srcId="{1D7286D4-7CF0-441A-A728-58791D9301BE}" destId="{E0FCAE23-1E45-4C65-A421-1D4A9CA4E085}" srcOrd="3" destOrd="0" presId="urn:microsoft.com/office/officeart/2018/2/layout/IconCircleList"/>
    <dgm:cxn modelId="{C1FB4B61-EC98-49C4-8128-DA242D9B22AD}" type="presParOf" srcId="{8488AB8A-A8D1-4DF2-BA24-41E6B52EE014}" destId="{B2F16673-7ACC-47BB-BCC8-B394A748A2C0}" srcOrd="3" destOrd="0" presId="urn:microsoft.com/office/officeart/2018/2/layout/IconCircleList"/>
    <dgm:cxn modelId="{08CD7C71-1969-4EE3-B44B-D0BFB0F08982}" type="presParOf" srcId="{8488AB8A-A8D1-4DF2-BA24-41E6B52EE014}" destId="{51A4A1B1-F2A6-4985-8581-0CD8F95AFA53}" srcOrd="4" destOrd="0" presId="urn:microsoft.com/office/officeart/2018/2/layout/IconCircleList"/>
    <dgm:cxn modelId="{7B0C4676-710F-4510-B6FA-1581D22B0855}" type="presParOf" srcId="{51A4A1B1-F2A6-4985-8581-0CD8F95AFA53}" destId="{2D21743F-5767-4F4D-A4A9-5CD7804B0D9D}" srcOrd="0" destOrd="0" presId="urn:microsoft.com/office/officeart/2018/2/layout/IconCircleList"/>
    <dgm:cxn modelId="{2CBE43CF-E879-4F18-AF9B-3F078CB5D9B1}" type="presParOf" srcId="{51A4A1B1-F2A6-4985-8581-0CD8F95AFA53}" destId="{6464AC16-D4EF-40C8-B399-4D2838658202}" srcOrd="1" destOrd="0" presId="urn:microsoft.com/office/officeart/2018/2/layout/IconCircleList"/>
    <dgm:cxn modelId="{6E2CE48B-3043-4E00-B94C-A4C7B254339B}" type="presParOf" srcId="{51A4A1B1-F2A6-4985-8581-0CD8F95AFA53}" destId="{47563B20-0061-4FA1-8E27-6873051F80D8}" srcOrd="2" destOrd="0" presId="urn:microsoft.com/office/officeart/2018/2/layout/IconCircleList"/>
    <dgm:cxn modelId="{1721A18C-F625-4533-9511-7989129D0E6A}" type="presParOf" srcId="{51A4A1B1-F2A6-4985-8581-0CD8F95AFA53}" destId="{E8A85781-30B9-495B-987C-B41ECC7092EF}" srcOrd="3" destOrd="0" presId="urn:microsoft.com/office/officeart/2018/2/layout/IconCircleList"/>
    <dgm:cxn modelId="{012CDB38-4DFA-43C6-9FB1-20621124BF2E}" type="presParOf" srcId="{8488AB8A-A8D1-4DF2-BA24-41E6B52EE014}" destId="{785B29A4-6A31-4239-84D8-123EF2EC4F40}" srcOrd="5" destOrd="0" presId="urn:microsoft.com/office/officeart/2018/2/layout/IconCircleList"/>
    <dgm:cxn modelId="{F22659AF-FEA6-4D5F-A8E2-67D3D6F4D937}" type="presParOf" srcId="{8488AB8A-A8D1-4DF2-BA24-41E6B52EE014}" destId="{4A8C3376-2184-4C7C-BC50-9F81C3416935}" srcOrd="6" destOrd="0" presId="urn:microsoft.com/office/officeart/2018/2/layout/IconCircleList"/>
    <dgm:cxn modelId="{5C7855C8-54C5-47E0-BFCF-F9D6FE436D46}" type="presParOf" srcId="{4A8C3376-2184-4C7C-BC50-9F81C3416935}" destId="{A1975328-F75F-49A3-AC28-30CB8A603383}" srcOrd="0" destOrd="0" presId="urn:microsoft.com/office/officeart/2018/2/layout/IconCircleList"/>
    <dgm:cxn modelId="{324AC481-3017-4927-8A5C-DB0A234BA62D}" type="presParOf" srcId="{4A8C3376-2184-4C7C-BC50-9F81C3416935}" destId="{BDF60627-2848-40DA-AD52-7103DD4EE4D9}" srcOrd="1" destOrd="0" presId="urn:microsoft.com/office/officeart/2018/2/layout/IconCircleList"/>
    <dgm:cxn modelId="{229FDF51-B884-41A8-96AB-59BA234D4563}" type="presParOf" srcId="{4A8C3376-2184-4C7C-BC50-9F81C3416935}" destId="{F3D075D5-DE75-4E1E-B2E0-81CE576FA532}" srcOrd="2" destOrd="0" presId="urn:microsoft.com/office/officeart/2018/2/layout/IconCircleList"/>
    <dgm:cxn modelId="{B6883624-EADF-4625-B85F-C48801E5A73A}" type="presParOf" srcId="{4A8C3376-2184-4C7C-BC50-9F81C3416935}" destId="{56D3ADD0-4309-4E5B-BC04-B5737EAA47E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C1F9B4-9916-42A7-9CFB-E6F2A9AF57D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BD17E9-9D96-4B9F-94D7-A90FD2736557}">
      <dgm:prSet/>
      <dgm:spPr/>
      <dgm:t>
        <a:bodyPr/>
        <a:lstStyle/>
        <a:p>
          <a:r>
            <a:rPr lang="tr-TR"/>
            <a:t>Sektöre ve bölüme göre seçilen öğrencilere teorik dersler,</a:t>
          </a:r>
          <a:endParaRPr lang="en-US"/>
        </a:p>
      </dgm:t>
    </dgm:pt>
    <dgm:pt modelId="{0BB9A0F0-4EC8-4172-AF0A-DE57565248A9}" type="parTrans" cxnId="{CE56675C-774F-417E-BEDE-4A0DB81CEB47}">
      <dgm:prSet/>
      <dgm:spPr/>
      <dgm:t>
        <a:bodyPr/>
        <a:lstStyle/>
        <a:p>
          <a:endParaRPr lang="en-US"/>
        </a:p>
      </dgm:t>
    </dgm:pt>
    <dgm:pt modelId="{A60D0A46-91C3-4F5A-B020-7B326CF89183}" type="sibTrans" cxnId="{CE56675C-774F-417E-BEDE-4A0DB81CEB47}">
      <dgm:prSet/>
      <dgm:spPr/>
      <dgm:t>
        <a:bodyPr/>
        <a:lstStyle/>
        <a:p>
          <a:endParaRPr lang="en-US"/>
        </a:p>
      </dgm:t>
    </dgm:pt>
    <dgm:pt modelId="{DB734A7E-A8F8-4C9B-8BE6-FBCEFD69F3E4}">
      <dgm:prSet/>
      <dgm:spPr/>
      <dgm:t>
        <a:bodyPr/>
        <a:lstStyle/>
        <a:p>
          <a:r>
            <a:rPr lang="tr-TR"/>
            <a:t>Sektörün ihtiyaç duyduğu ve kullanılan bilgisayar destekli programlar,</a:t>
          </a:r>
          <a:endParaRPr lang="en-US"/>
        </a:p>
      </dgm:t>
    </dgm:pt>
    <dgm:pt modelId="{8428E443-DC36-4D7A-9C8D-DB8A94C289ED}" type="parTrans" cxnId="{05B332A0-0C3F-4102-9A48-2DE83E346797}">
      <dgm:prSet/>
      <dgm:spPr/>
      <dgm:t>
        <a:bodyPr/>
        <a:lstStyle/>
        <a:p>
          <a:endParaRPr lang="en-US"/>
        </a:p>
      </dgm:t>
    </dgm:pt>
    <dgm:pt modelId="{89619700-609A-4529-856D-D061BABDC98C}" type="sibTrans" cxnId="{05B332A0-0C3F-4102-9A48-2DE83E346797}">
      <dgm:prSet/>
      <dgm:spPr/>
      <dgm:t>
        <a:bodyPr/>
        <a:lstStyle/>
        <a:p>
          <a:endParaRPr lang="en-US"/>
        </a:p>
      </dgm:t>
    </dgm:pt>
    <dgm:pt modelId="{CCB1E6A8-85AB-4711-A8A0-CA01D1DF1F1D}">
      <dgm:prSet/>
      <dgm:spPr/>
      <dgm:t>
        <a:bodyPr/>
        <a:lstStyle/>
        <a:p>
          <a:r>
            <a:rPr lang="tr-TR" dirty="0"/>
            <a:t>Belirlenen alan ve sektör için  </a:t>
          </a:r>
          <a:r>
            <a:rPr lang="tr-TR" dirty="0" err="1"/>
            <a:t>projeler,akademik</a:t>
          </a:r>
          <a:r>
            <a:rPr lang="tr-TR" dirty="0"/>
            <a:t> araştırmalar,</a:t>
          </a:r>
          <a:endParaRPr lang="en-US" dirty="0"/>
        </a:p>
      </dgm:t>
    </dgm:pt>
    <dgm:pt modelId="{712756D2-1C79-4CAB-8D2E-9C8BC52F9FF0}" type="parTrans" cxnId="{BCB832E7-883C-4579-B79B-F7EA46F1A73B}">
      <dgm:prSet/>
      <dgm:spPr/>
      <dgm:t>
        <a:bodyPr/>
        <a:lstStyle/>
        <a:p>
          <a:endParaRPr lang="en-US"/>
        </a:p>
      </dgm:t>
    </dgm:pt>
    <dgm:pt modelId="{07868746-DDE3-4194-B124-4ECC79916E64}" type="sibTrans" cxnId="{BCB832E7-883C-4579-B79B-F7EA46F1A73B}">
      <dgm:prSet/>
      <dgm:spPr/>
      <dgm:t>
        <a:bodyPr/>
        <a:lstStyle/>
        <a:p>
          <a:endParaRPr lang="en-US"/>
        </a:p>
      </dgm:t>
    </dgm:pt>
    <dgm:pt modelId="{1262C97E-BDD2-406B-BAF5-1E5C05843589}">
      <dgm:prSet/>
      <dgm:spPr/>
      <dgm:t>
        <a:bodyPr/>
        <a:lstStyle/>
        <a:p>
          <a:r>
            <a:rPr lang="tr-TR" dirty="0"/>
            <a:t>10 günlük bir yüz yüze staj imkanı,</a:t>
          </a:r>
          <a:endParaRPr lang="en-US" dirty="0"/>
        </a:p>
      </dgm:t>
    </dgm:pt>
    <dgm:pt modelId="{02C0CDA8-19E5-4BCE-BE59-BBDC341FE456}" type="parTrans" cxnId="{1B1FB0C1-CFCF-4947-87CA-3AD5CDD5B863}">
      <dgm:prSet/>
      <dgm:spPr/>
      <dgm:t>
        <a:bodyPr/>
        <a:lstStyle/>
        <a:p>
          <a:endParaRPr lang="en-US"/>
        </a:p>
      </dgm:t>
    </dgm:pt>
    <dgm:pt modelId="{4C10CCEA-284A-4E5A-851B-A831ADF90490}" type="sibTrans" cxnId="{1B1FB0C1-CFCF-4947-87CA-3AD5CDD5B863}">
      <dgm:prSet/>
      <dgm:spPr/>
      <dgm:t>
        <a:bodyPr/>
        <a:lstStyle/>
        <a:p>
          <a:endParaRPr lang="en-US"/>
        </a:p>
      </dgm:t>
    </dgm:pt>
    <dgm:pt modelId="{DA5D672A-CC1B-48B8-A585-8FFE356E3BA8}">
      <dgm:prSet/>
      <dgm:spPr/>
      <dgm:t>
        <a:bodyPr/>
        <a:lstStyle/>
        <a:p>
          <a:r>
            <a:rPr lang="tr-TR" dirty="0" err="1"/>
            <a:t>Finans,Borsa,Stres</a:t>
          </a:r>
          <a:r>
            <a:rPr lang="tr-TR" dirty="0"/>
            <a:t> </a:t>
          </a:r>
          <a:r>
            <a:rPr lang="tr-TR" dirty="0" err="1"/>
            <a:t>Yönetimi,Liderlik</a:t>
          </a:r>
          <a:r>
            <a:rPr lang="tr-TR" dirty="0"/>
            <a:t> </a:t>
          </a:r>
          <a:r>
            <a:rPr lang="tr-TR" dirty="0" err="1"/>
            <a:t>Eğitimleri,Proje</a:t>
          </a:r>
          <a:r>
            <a:rPr lang="tr-TR" dirty="0"/>
            <a:t> Yönetimi gibi ortak dersler.</a:t>
          </a:r>
          <a:endParaRPr lang="en-US" dirty="0"/>
        </a:p>
      </dgm:t>
    </dgm:pt>
    <dgm:pt modelId="{B5A1874E-3381-4780-8E16-0936912CE1F1}" type="parTrans" cxnId="{2B7640BD-6B4C-432E-B3BA-A69B79FEA843}">
      <dgm:prSet/>
      <dgm:spPr/>
      <dgm:t>
        <a:bodyPr/>
        <a:lstStyle/>
        <a:p>
          <a:endParaRPr lang="en-US"/>
        </a:p>
      </dgm:t>
    </dgm:pt>
    <dgm:pt modelId="{D3532604-36C8-4561-A168-ACCAFCBF33F6}" type="sibTrans" cxnId="{2B7640BD-6B4C-432E-B3BA-A69B79FEA843}">
      <dgm:prSet/>
      <dgm:spPr/>
      <dgm:t>
        <a:bodyPr/>
        <a:lstStyle/>
        <a:p>
          <a:endParaRPr lang="en-US"/>
        </a:p>
      </dgm:t>
    </dgm:pt>
    <dgm:pt modelId="{21EF4428-1C21-0C4F-8B57-9C9C85A985B3}" type="pres">
      <dgm:prSet presAssocID="{B1C1F9B4-9916-42A7-9CFB-E6F2A9AF57DE}" presName="outerComposite" presStyleCnt="0">
        <dgm:presLayoutVars>
          <dgm:chMax val="5"/>
          <dgm:dir/>
          <dgm:resizeHandles val="exact"/>
        </dgm:presLayoutVars>
      </dgm:prSet>
      <dgm:spPr/>
    </dgm:pt>
    <dgm:pt modelId="{C2A68CC3-9726-6C45-AD9C-51314F981333}" type="pres">
      <dgm:prSet presAssocID="{B1C1F9B4-9916-42A7-9CFB-E6F2A9AF57DE}" presName="dummyMaxCanvas" presStyleCnt="0">
        <dgm:presLayoutVars/>
      </dgm:prSet>
      <dgm:spPr/>
    </dgm:pt>
    <dgm:pt modelId="{92C7AA9E-E1EB-AD4C-AFF3-743BA0A562C2}" type="pres">
      <dgm:prSet presAssocID="{B1C1F9B4-9916-42A7-9CFB-E6F2A9AF57DE}" presName="FiveNodes_1" presStyleLbl="node1" presStyleIdx="0" presStyleCnt="5">
        <dgm:presLayoutVars>
          <dgm:bulletEnabled val="1"/>
        </dgm:presLayoutVars>
      </dgm:prSet>
      <dgm:spPr/>
    </dgm:pt>
    <dgm:pt modelId="{FA797632-7E0F-EF46-9B38-D627A4BC74C0}" type="pres">
      <dgm:prSet presAssocID="{B1C1F9B4-9916-42A7-9CFB-E6F2A9AF57DE}" presName="FiveNodes_2" presStyleLbl="node1" presStyleIdx="1" presStyleCnt="5">
        <dgm:presLayoutVars>
          <dgm:bulletEnabled val="1"/>
        </dgm:presLayoutVars>
      </dgm:prSet>
      <dgm:spPr/>
    </dgm:pt>
    <dgm:pt modelId="{2A252C03-E05C-1D4B-906F-00A386847E38}" type="pres">
      <dgm:prSet presAssocID="{B1C1F9B4-9916-42A7-9CFB-E6F2A9AF57DE}" presName="FiveNodes_3" presStyleLbl="node1" presStyleIdx="2" presStyleCnt="5">
        <dgm:presLayoutVars>
          <dgm:bulletEnabled val="1"/>
        </dgm:presLayoutVars>
      </dgm:prSet>
      <dgm:spPr/>
    </dgm:pt>
    <dgm:pt modelId="{DCD7F617-6F09-B447-8D6E-CA912490B9D3}" type="pres">
      <dgm:prSet presAssocID="{B1C1F9B4-9916-42A7-9CFB-E6F2A9AF57DE}" presName="FiveNodes_4" presStyleLbl="node1" presStyleIdx="3" presStyleCnt="5">
        <dgm:presLayoutVars>
          <dgm:bulletEnabled val="1"/>
        </dgm:presLayoutVars>
      </dgm:prSet>
      <dgm:spPr/>
    </dgm:pt>
    <dgm:pt modelId="{3623DA8A-AB34-A74E-868D-CEDC94333F0D}" type="pres">
      <dgm:prSet presAssocID="{B1C1F9B4-9916-42A7-9CFB-E6F2A9AF57DE}" presName="FiveNodes_5" presStyleLbl="node1" presStyleIdx="4" presStyleCnt="5">
        <dgm:presLayoutVars>
          <dgm:bulletEnabled val="1"/>
        </dgm:presLayoutVars>
      </dgm:prSet>
      <dgm:spPr/>
    </dgm:pt>
    <dgm:pt modelId="{988807BD-1F69-7544-BFEB-4F2FEAF0EAFE}" type="pres">
      <dgm:prSet presAssocID="{B1C1F9B4-9916-42A7-9CFB-E6F2A9AF57DE}" presName="FiveConn_1-2" presStyleLbl="fgAccFollowNode1" presStyleIdx="0" presStyleCnt="4">
        <dgm:presLayoutVars>
          <dgm:bulletEnabled val="1"/>
        </dgm:presLayoutVars>
      </dgm:prSet>
      <dgm:spPr/>
    </dgm:pt>
    <dgm:pt modelId="{0290712F-5770-4341-ADA0-1BF89D077CAE}" type="pres">
      <dgm:prSet presAssocID="{B1C1F9B4-9916-42A7-9CFB-E6F2A9AF57DE}" presName="FiveConn_2-3" presStyleLbl="fgAccFollowNode1" presStyleIdx="1" presStyleCnt="4">
        <dgm:presLayoutVars>
          <dgm:bulletEnabled val="1"/>
        </dgm:presLayoutVars>
      </dgm:prSet>
      <dgm:spPr/>
    </dgm:pt>
    <dgm:pt modelId="{422ACE24-50D5-A84D-82D2-C6DD3E933C30}" type="pres">
      <dgm:prSet presAssocID="{B1C1F9B4-9916-42A7-9CFB-E6F2A9AF57DE}" presName="FiveConn_3-4" presStyleLbl="fgAccFollowNode1" presStyleIdx="2" presStyleCnt="4">
        <dgm:presLayoutVars>
          <dgm:bulletEnabled val="1"/>
        </dgm:presLayoutVars>
      </dgm:prSet>
      <dgm:spPr/>
    </dgm:pt>
    <dgm:pt modelId="{5A5C473B-E479-AA44-A126-8A9738081418}" type="pres">
      <dgm:prSet presAssocID="{B1C1F9B4-9916-42A7-9CFB-E6F2A9AF57DE}" presName="FiveConn_4-5" presStyleLbl="fgAccFollowNode1" presStyleIdx="3" presStyleCnt="4">
        <dgm:presLayoutVars>
          <dgm:bulletEnabled val="1"/>
        </dgm:presLayoutVars>
      </dgm:prSet>
      <dgm:spPr/>
    </dgm:pt>
    <dgm:pt modelId="{2041DBD8-2B60-7A42-A753-D0BD0C95E1D3}" type="pres">
      <dgm:prSet presAssocID="{B1C1F9B4-9916-42A7-9CFB-E6F2A9AF57DE}" presName="FiveNodes_1_text" presStyleLbl="node1" presStyleIdx="4" presStyleCnt="5">
        <dgm:presLayoutVars>
          <dgm:bulletEnabled val="1"/>
        </dgm:presLayoutVars>
      </dgm:prSet>
      <dgm:spPr/>
    </dgm:pt>
    <dgm:pt modelId="{86D231B9-1D75-DB45-A521-BCDB99CB2854}" type="pres">
      <dgm:prSet presAssocID="{B1C1F9B4-9916-42A7-9CFB-E6F2A9AF57DE}" presName="FiveNodes_2_text" presStyleLbl="node1" presStyleIdx="4" presStyleCnt="5">
        <dgm:presLayoutVars>
          <dgm:bulletEnabled val="1"/>
        </dgm:presLayoutVars>
      </dgm:prSet>
      <dgm:spPr/>
    </dgm:pt>
    <dgm:pt modelId="{71A86147-B1F1-AF4C-9060-F3880DD5DA2B}" type="pres">
      <dgm:prSet presAssocID="{B1C1F9B4-9916-42A7-9CFB-E6F2A9AF57DE}" presName="FiveNodes_3_text" presStyleLbl="node1" presStyleIdx="4" presStyleCnt="5">
        <dgm:presLayoutVars>
          <dgm:bulletEnabled val="1"/>
        </dgm:presLayoutVars>
      </dgm:prSet>
      <dgm:spPr/>
    </dgm:pt>
    <dgm:pt modelId="{F72CF5B0-00D5-C349-B0DC-9D89488A2C02}" type="pres">
      <dgm:prSet presAssocID="{B1C1F9B4-9916-42A7-9CFB-E6F2A9AF57DE}" presName="FiveNodes_4_text" presStyleLbl="node1" presStyleIdx="4" presStyleCnt="5">
        <dgm:presLayoutVars>
          <dgm:bulletEnabled val="1"/>
        </dgm:presLayoutVars>
      </dgm:prSet>
      <dgm:spPr/>
    </dgm:pt>
    <dgm:pt modelId="{B3F2C883-B0AF-774C-9030-008241F8ADEF}" type="pres">
      <dgm:prSet presAssocID="{B1C1F9B4-9916-42A7-9CFB-E6F2A9AF57D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807A002-1036-194D-803E-BD0376C2774A}" type="presOf" srcId="{DB734A7E-A8F8-4C9B-8BE6-FBCEFD69F3E4}" destId="{86D231B9-1D75-DB45-A521-BCDB99CB2854}" srcOrd="1" destOrd="0" presId="urn:microsoft.com/office/officeart/2005/8/layout/vProcess5"/>
    <dgm:cxn modelId="{244C4604-8D38-8042-939A-4574808C7F3B}" type="presOf" srcId="{89619700-609A-4529-856D-D061BABDC98C}" destId="{0290712F-5770-4341-ADA0-1BF89D077CAE}" srcOrd="0" destOrd="0" presId="urn:microsoft.com/office/officeart/2005/8/layout/vProcess5"/>
    <dgm:cxn modelId="{6702DD0D-E8B7-1245-9D98-7C1146C323E8}" type="presOf" srcId="{CCB1E6A8-85AB-4711-A8A0-CA01D1DF1F1D}" destId="{2A252C03-E05C-1D4B-906F-00A386847E38}" srcOrd="0" destOrd="0" presId="urn:microsoft.com/office/officeart/2005/8/layout/vProcess5"/>
    <dgm:cxn modelId="{0851E82C-CDF1-B046-829F-91325868EEE3}" type="presOf" srcId="{1262C97E-BDD2-406B-BAF5-1E5C05843589}" destId="{F72CF5B0-00D5-C349-B0DC-9D89488A2C02}" srcOrd="1" destOrd="0" presId="urn:microsoft.com/office/officeart/2005/8/layout/vProcess5"/>
    <dgm:cxn modelId="{48F06634-4510-8444-9CFD-E93183E56650}" type="presOf" srcId="{4C10CCEA-284A-4E5A-851B-A831ADF90490}" destId="{5A5C473B-E479-AA44-A126-8A9738081418}" srcOrd="0" destOrd="0" presId="urn:microsoft.com/office/officeart/2005/8/layout/vProcess5"/>
    <dgm:cxn modelId="{68A69943-2103-F94C-8991-FB4C425CF223}" type="presOf" srcId="{CCB1E6A8-85AB-4711-A8A0-CA01D1DF1F1D}" destId="{71A86147-B1F1-AF4C-9060-F3880DD5DA2B}" srcOrd="1" destOrd="0" presId="urn:microsoft.com/office/officeart/2005/8/layout/vProcess5"/>
    <dgm:cxn modelId="{CE56675C-774F-417E-BEDE-4A0DB81CEB47}" srcId="{B1C1F9B4-9916-42A7-9CFB-E6F2A9AF57DE}" destId="{C2BD17E9-9D96-4B9F-94D7-A90FD2736557}" srcOrd="0" destOrd="0" parTransId="{0BB9A0F0-4EC8-4172-AF0A-DE57565248A9}" sibTransId="{A60D0A46-91C3-4F5A-B020-7B326CF89183}"/>
    <dgm:cxn modelId="{D2AAFA61-EDD9-524D-9B1A-63730078DAC4}" type="presOf" srcId="{A60D0A46-91C3-4F5A-B020-7B326CF89183}" destId="{988807BD-1F69-7544-BFEB-4F2FEAF0EAFE}" srcOrd="0" destOrd="0" presId="urn:microsoft.com/office/officeart/2005/8/layout/vProcess5"/>
    <dgm:cxn modelId="{7F02C165-BD56-144F-ADF2-EC5C96576449}" type="presOf" srcId="{DA5D672A-CC1B-48B8-A585-8FFE356E3BA8}" destId="{3623DA8A-AB34-A74E-868D-CEDC94333F0D}" srcOrd="0" destOrd="0" presId="urn:microsoft.com/office/officeart/2005/8/layout/vProcess5"/>
    <dgm:cxn modelId="{BC5DB07C-024E-634F-BB70-2592CDA093FA}" type="presOf" srcId="{07868746-DDE3-4194-B124-4ECC79916E64}" destId="{422ACE24-50D5-A84D-82D2-C6DD3E933C30}" srcOrd="0" destOrd="0" presId="urn:microsoft.com/office/officeart/2005/8/layout/vProcess5"/>
    <dgm:cxn modelId="{641DDD85-32AF-B04A-8936-1CC9EDD6BD6E}" type="presOf" srcId="{C2BD17E9-9D96-4B9F-94D7-A90FD2736557}" destId="{92C7AA9E-E1EB-AD4C-AFF3-743BA0A562C2}" srcOrd="0" destOrd="0" presId="urn:microsoft.com/office/officeart/2005/8/layout/vProcess5"/>
    <dgm:cxn modelId="{05B332A0-0C3F-4102-9A48-2DE83E346797}" srcId="{B1C1F9B4-9916-42A7-9CFB-E6F2A9AF57DE}" destId="{DB734A7E-A8F8-4C9B-8BE6-FBCEFD69F3E4}" srcOrd="1" destOrd="0" parTransId="{8428E443-DC36-4D7A-9C8D-DB8A94C289ED}" sibTransId="{89619700-609A-4529-856D-D061BABDC98C}"/>
    <dgm:cxn modelId="{6C2F7AA2-8DCC-3C4C-BCC7-C758F533AEE5}" type="presOf" srcId="{DB734A7E-A8F8-4C9B-8BE6-FBCEFD69F3E4}" destId="{FA797632-7E0F-EF46-9B38-D627A4BC74C0}" srcOrd="0" destOrd="0" presId="urn:microsoft.com/office/officeart/2005/8/layout/vProcess5"/>
    <dgm:cxn modelId="{63896DB9-37BD-724D-8B9A-911458558B43}" type="presOf" srcId="{DA5D672A-CC1B-48B8-A585-8FFE356E3BA8}" destId="{B3F2C883-B0AF-774C-9030-008241F8ADEF}" srcOrd="1" destOrd="0" presId="urn:microsoft.com/office/officeart/2005/8/layout/vProcess5"/>
    <dgm:cxn modelId="{2B7640BD-6B4C-432E-B3BA-A69B79FEA843}" srcId="{B1C1F9B4-9916-42A7-9CFB-E6F2A9AF57DE}" destId="{DA5D672A-CC1B-48B8-A585-8FFE356E3BA8}" srcOrd="4" destOrd="0" parTransId="{B5A1874E-3381-4780-8E16-0936912CE1F1}" sibTransId="{D3532604-36C8-4561-A168-ACCAFCBF33F6}"/>
    <dgm:cxn modelId="{5D4F23C0-00D3-954F-8588-418D4DC704E4}" type="presOf" srcId="{1262C97E-BDD2-406B-BAF5-1E5C05843589}" destId="{DCD7F617-6F09-B447-8D6E-CA912490B9D3}" srcOrd="0" destOrd="0" presId="urn:microsoft.com/office/officeart/2005/8/layout/vProcess5"/>
    <dgm:cxn modelId="{1B1FB0C1-CFCF-4947-87CA-3AD5CDD5B863}" srcId="{B1C1F9B4-9916-42A7-9CFB-E6F2A9AF57DE}" destId="{1262C97E-BDD2-406B-BAF5-1E5C05843589}" srcOrd="3" destOrd="0" parTransId="{02C0CDA8-19E5-4BCE-BE59-BBDC341FE456}" sibTransId="{4C10CCEA-284A-4E5A-851B-A831ADF90490}"/>
    <dgm:cxn modelId="{DF1716E7-5708-C64B-BDA6-41F102E887BD}" type="presOf" srcId="{C2BD17E9-9D96-4B9F-94D7-A90FD2736557}" destId="{2041DBD8-2B60-7A42-A753-D0BD0C95E1D3}" srcOrd="1" destOrd="0" presId="urn:microsoft.com/office/officeart/2005/8/layout/vProcess5"/>
    <dgm:cxn modelId="{BCB832E7-883C-4579-B79B-F7EA46F1A73B}" srcId="{B1C1F9B4-9916-42A7-9CFB-E6F2A9AF57DE}" destId="{CCB1E6A8-85AB-4711-A8A0-CA01D1DF1F1D}" srcOrd="2" destOrd="0" parTransId="{712756D2-1C79-4CAB-8D2E-9C8BC52F9FF0}" sibTransId="{07868746-DDE3-4194-B124-4ECC79916E64}"/>
    <dgm:cxn modelId="{7E7D48F0-EF66-564C-A548-1543FB8FDB25}" type="presOf" srcId="{B1C1F9B4-9916-42A7-9CFB-E6F2A9AF57DE}" destId="{21EF4428-1C21-0C4F-8B57-9C9C85A985B3}" srcOrd="0" destOrd="0" presId="urn:microsoft.com/office/officeart/2005/8/layout/vProcess5"/>
    <dgm:cxn modelId="{63FF8B97-F69F-194F-B039-404090FE5C47}" type="presParOf" srcId="{21EF4428-1C21-0C4F-8B57-9C9C85A985B3}" destId="{C2A68CC3-9726-6C45-AD9C-51314F981333}" srcOrd="0" destOrd="0" presId="urn:microsoft.com/office/officeart/2005/8/layout/vProcess5"/>
    <dgm:cxn modelId="{0AC8B5B7-016C-1442-B675-840128BB2A43}" type="presParOf" srcId="{21EF4428-1C21-0C4F-8B57-9C9C85A985B3}" destId="{92C7AA9E-E1EB-AD4C-AFF3-743BA0A562C2}" srcOrd="1" destOrd="0" presId="urn:microsoft.com/office/officeart/2005/8/layout/vProcess5"/>
    <dgm:cxn modelId="{09D5301B-7698-224B-BE54-FB8B9EF65DDE}" type="presParOf" srcId="{21EF4428-1C21-0C4F-8B57-9C9C85A985B3}" destId="{FA797632-7E0F-EF46-9B38-D627A4BC74C0}" srcOrd="2" destOrd="0" presId="urn:microsoft.com/office/officeart/2005/8/layout/vProcess5"/>
    <dgm:cxn modelId="{837C4055-0494-EC46-99D0-A1375F4C90E6}" type="presParOf" srcId="{21EF4428-1C21-0C4F-8B57-9C9C85A985B3}" destId="{2A252C03-E05C-1D4B-906F-00A386847E38}" srcOrd="3" destOrd="0" presId="urn:microsoft.com/office/officeart/2005/8/layout/vProcess5"/>
    <dgm:cxn modelId="{084ED9B3-553E-DA45-8A1B-EFB96BC15991}" type="presParOf" srcId="{21EF4428-1C21-0C4F-8B57-9C9C85A985B3}" destId="{DCD7F617-6F09-B447-8D6E-CA912490B9D3}" srcOrd="4" destOrd="0" presId="urn:microsoft.com/office/officeart/2005/8/layout/vProcess5"/>
    <dgm:cxn modelId="{60AD4AAC-4333-6346-B1E1-469CC153EFB5}" type="presParOf" srcId="{21EF4428-1C21-0C4F-8B57-9C9C85A985B3}" destId="{3623DA8A-AB34-A74E-868D-CEDC94333F0D}" srcOrd="5" destOrd="0" presId="urn:microsoft.com/office/officeart/2005/8/layout/vProcess5"/>
    <dgm:cxn modelId="{906C213B-30B6-F149-8428-997AAB563CD0}" type="presParOf" srcId="{21EF4428-1C21-0C4F-8B57-9C9C85A985B3}" destId="{988807BD-1F69-7544-BFEB-4F2FEAF0EAFE}" srcOrd="6" destOrd="0" presId="urn:microsoft.com/office/officeart/2005/8/layout/vProcess5"/>
    <dgm:cxn modelId="{3FE577C7-3A97-834B-A4E1-B46F91D90BBB}" type="presParOf" srcId="{21EF4428-1C21-0C4F-8B57-9C9C85A985B3}" destId="{0290712F-5770-4341-ADA0-1BF89D077CAE}" srcOrd="7" destOrd="0" presId="urn:microsoft.com/office/officeart/2005/8/layout/vProcess5"/>
    <dgm:cxn modelId="{39D8FF95-23C4-0E46-BABC-7A411E8ED62E}" type="presParOf" srcId="{21EF4428-1C21-0C4F-8B57-9C9C85A985B3}" destId="{422ACE24-50D5-A84D-82D2-C6DD3E933C30}" srcOrd="8" destOrd="0" presId="urn:microsoft.com/office/officeart/2005/8/layout/vProcess5"/>
    <dgm:cxn modelId="{E71887FB-A830-EA49-9795-46FBF069EA8F}" type="presParOf" srcId="{21EF4428-1C21-0C4F-8B57-9C9C85A985B3}" destId="{5A5C473B-E479-AA44-A126-8A9738081418}" srcOrd="9" destOrd="0" presId="urn:microsoft.com/office/officeart/2005/8/layout/vProcess5"/>
    <dgm:cxn modelId="{05487D1A-FA4A-3642-925C-D63BB6935B14}" type="presParOf" srcId="{21EF4428-1C21-0C4F-8B57-9C9C85A985B3}" destId="{2041DBD8-2B60-7A42-A753-D0BD0C95E1D3}" srcOrd="10" destOrd="0" presId="urn:microsoft.com/office/officeart/2005/8/layout/vProcess5"/>
    <dgm:cxn modelId="{CB5BD121-7DD7-3542-BFB0-ED661D068170}" type="presParOf" srcId="{21EF4428-1C21-0C4F-8B57-9C9C85A985B3}" destId="{86D231B9-1D75-DB45-A521-BCDB99CB2854}" srcOrd="11" destOrd="0" presId="urn:microsoft.com/office/officeart/2005/8/layout/vProcess5"/>
    <dgm:cxn modelId="{94F7E611-65FF-7449-9557-D9F5C7C9FF9B}" type="presParOf" srcId="{21EF4428-1C21-0C4F-8B57-9C9C85A985B3}" destId="{71A86147-B1F1-AF4C-9060-F3880DD5DA2B}" srcOrd="12" destOrd="0" presId="urn:microsoft.com/office/officeart/2005/8/layout/vProcess5"/>
    <dgm:cxn modelId="{C22EFA54-989D-B04B-A1ED-F102F76F49F3}" type="presParOf" srcId="{21EF4428-1C21-0C4F-8B57-9C9C85A985B3}" destId="{F72CF5B0-00D5-C349-B0DC-9D89488A2C02}" srcOrd="13" destOrd="0" presId="urn:microsoft.com/office/officeart/2005/8/layout/vProcess5"/>
    <dgm:cxn modelId="{F4AABE6A-06C4-4F46-AFC0-C3E7C8D13E22}" type="presParOf" srcId="{21EF4428-1C21-0C4F-8B57-9C9C85A985B3}" destId="{B3F2C883-B0AF-774C-9030-008241F8ADE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9CD717-5FF0-4280-B1D8-AC09AF814AB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E4EDF9-9955-4070-9073-7F076C0BF2A1}">
      <dgm:prSet/>
      <dgm:spPr/>
      <dgm:t>
        <a:bodyPr/>
        <a:lstStyle/>
        <a:p>
          <a:r>
            <a:rPr lang="tr-TR" dirty="0"/>
            <a:t>En Uygun İşe Yerleşme</a:t>
          </a:r>
          <a:endParaRPr lang="en-US" dirty="0"/>
        </a:p>
      </dgm:t>
    </dgm:pt>
    <dgm:pt modelId="{DA09F6D3-CDC8-488D-B136-E458C7DDEAED}" type="parTrans" cxnId="{F1516996-EBE6-4AE4-A3B5-44CEA55118A3}">
      <dgm:prSet/>
      <dgm:spPr/>
      <dgm:t>
        <a:bodyPr/>
        <a:lstStyle/>
        <a:p>
          <a:endParaRPr lang="en-US"/>
        </a:p>
      </dgm:t>
    </dgm:pt>
    <dgm:pt modelId="{26E5513D-43F1-48ED-80BA-EE1192FAC188}" type="sibTrans" cxnId="{F1516996-EBE6-4AE4-A3B5-44CEA55118A3}">
      <dgm:prSet/>
      <dgm:spPr/>
      <dgm:t>
        <a:bodyPr/>
        <a:lstStyle/>
        <a:p>
          <a:endParaRPr lang="en-US"/>
        </a:p>
      </dgm:t>
    </dgm:pt>
    <dgm:pt modelId="{5340A196-9CF3-4EC5-8DDA-096FEDB0DB9A}">
      <dgm:prSet/>
      <dgm:spPr/>
      <dgm:t>
        <a:bodyPr/>
        <a:lstStyle/>
        <a:p>
          <a:r>
            <a:rPr lang="tr-TR"/>
            <a:t>Sektör Temsilcileri Tarafından Yetiştirilme İmkanı</a:t>
          </a:r>
          <a:endParaRPr lang="en-US"/>
        </a:p>
      </dgm:t>
    </dgm:pt>
    <dgm:pt modelId="{4888B2C9-B1BB-46BD-9820-DEDD1CE93F37}" type="parTrans" cxnId="{707180C0-9A8D-4355-9693-DFE264DB841B}">
      <dgm:prSet/>
      <dgm:spPr/>
      <dgm:t>
        <a:bodyPr/>
        <a:lstStyle/>
        <a:p>
          <a:endParaRPr lang="en-US"/>
        </a:p>
      </dgm:t>
    </dgm:pt>
    <dgm:pt modelId="{D4AA220D-495C-4B97-B077-C0A3B4A335EE}" type="sibTrans" cxnId="{707180C0-9A8D-4355-9693-DFE264DB841B}">
      <dgm:prSet/>
      <dgm:spPr/>
      <dgm:t>
        <a:bodyPr/>
        <a:lstStyle/>
        <a:p>
          <a:endParaRPr lang="en-US"/>
        </a:p>
      </dgm:t>
    </dgm:pt>
    <dgm:pt modelId="{97F83CB0-743F-43F5-8A55-D1D9C0EB24ED}">
      <dgm:prSet/>
      <dgm:spPr/>
      <dgm:t>
        <a:bodyPr/>
        <a:lstStyle/>
        <a:p>
          <a:r>
            <a:rPr lang="en-US" dirty="0" err="1"/>
            <a:t>Sertifika</a:t>
          </a:r>
          <a:endParaRPr lang="en-US" dirty="0"/>
        </a:p>
      </dgm:t>
    </dgm:pt>
    <dgm:pt modelId="{9131B700-4455-49DD-B6C4-22388B94F166}" type="parTrans" cxnId="{F9158160-3B65-4B77-9CEC-1FAD8383741C}">
      <dgm:prSet/>
      <dgm:spPr/>
      <dgm:t>
        <a:bodyPr/>
        <a:lstStyle/>
        <a:p>
          <a:endParaRPr lang="en-US"/>
        </a:p>
      </dgm:t>
    </dgm:pt>
    <dgm:pt modelId="{BAF43AD5-D33F-43C9-AB70-EA15BDFF0BE7}" type="sibTrans" cxnId="{F9158160-3B65-4B77-9CEC-1FAD8383741C}">
      <dgm:prSet/>
      <dgm:spPr/>
      <dgm:t>
        <a:bodyPr/>
        <a:lstStyle/>
        <a:p>
          <a:endParaRPr lang="en-US"/>
        </a:p>
      </dgm:t>
    </dgm:pt>
    <dgm:pt modelId="{0463E884-41B2-4DFF-A75F-811AA52017B4}">
      <dgm:prSet/>
      <dgm:spPr/>
      <dgm:t>
        <a:bodyPr/>
        <a:lstStyle/>
        <a:p>
          <a:r>
            <a:rPr lang="tr-TR"/>
            <a:t>Uluslararası Projeler</a:t>
          </a:r>
          <a:endParaRPr lang="en-US"/>
        </a:p>
      </dgm:t>
    </dgm:pt>
    <dgm:pt modelId="{7E2F8C06-32F6-4B58-9A28-6EB7CB55C161}" type="parTrans" cxnId="{91CCAC6B-B26C-4BB6-A2FF-85E6A2883918}">
      <dgm:prSet/>
      <dgm:spPr/>
      <dgm:t>
        <a:bodyPr/>
        <a:lstStyle/>
        <a:p>
          <a:endParaRPr lang="en-US"/>
        </a:p>
      </dgm:t>
    </dgm:pt>
    <dgm:pt modelId="{DB7E3F57-3BC8-43BC-B0A1-23ECE9668569}" type="sibTrans" cxnId="{91CCAC6B-B26C-4BB6-A2FF-85E6A2883918}">
      <dgm:prSet/>
      <dgm:spPr/>
      <dgm:t>
        <a:bodyPr/>
        <a:lstStyle/>
        <a:p>
          <a:endParaRPr lang="en-US"/>
        </a:p>
      </dgm:t>
    </dgm:pt>
    <dgm:pt modelId="{AB801EF5-E6E9-4467-8E7F-C9917EACB8BE}">
      <dgm:prSet/>
      <dgm:spPr/>
      <dgm:t>
        <a:bodyPr/>
        <a:lstStyle/>
        <a:p>
          <a:r>
            <a:rPr lang="tr-TR"/>
            <a:t>Staj</a:t>
          </a:r>
          <a:endParaRPr lang="en-US"/>
        </a:p>
      </dgm:t>
    </dgm:pt>
    <dgm:pt modelId="{9ABC8BA0-32BB-40F3-85A4-B904986298A8}" type="parTrans" cxnId="{7D13F64C-CCD8-486F-B2DF-E8A7DA4BCD86}">
      <dgm:prSet/>
      <dgm:spPr/>
      <dgm:t>
        <a:bodyPr/>
        <a:lstStyle/>
        <a:p>
          <a:endParaRPr lang="en-US"/>
        </a:p>
      </dgm:t>
    </dgm:pt>
    <dgm:pt modelId="{A20AE44C-C8C2-414D-8474-78521C4803BE}" type="sibTrans" cxnId="{7D13F64C-CCD8-486F-B2DF-E8A7DA4BCD86}">
      <dgm:prSet/>
      <dgm:spPr/>
      <dgm:t>
        <a:bodyPr/>
        <a:lstStyle/>
        <a:p>
          <a:endParaRPr lang="en-US"/>
        </a:p>
      </dgm:t>
    </dgm:pt>
    <dgm:pt modelId="{B95493F8-695B-440B-AD49-5C9ADF4ACFE7}">
      <dgm:prSet/>
      <dgm:spPr/>
      <dgm:t>
        <a:bodyPr/>
        <a:lstStyle/>
        <a:p>
          <a:r>
            <a:rPr lang="tr-TR"/>
            <a:t>Bilgisayar Eğitimleri</a:t>
          </a:r>
          <a:endParaRPr lang="en-US"/>
        </a:p>
      </dgm:t>
    </dgm:pt>
    <dgm:pt modelId="{F23A41FC-D24D-4A2D-B899-5346DD98CF52}" type="parTrans" cxnId="{0D68A519-CF19-490D-B181-4BF193922E5D}">
      <dgm:prSet/>
      <dgm:spPr/>
      <dgm:t>
        <a:bodyPr/>
        <a:lstStyle/>
        <a:p>
          <a:endParaRPr lang="en-US"/>
        </a:p>
      </dgm:t>
    </dgm:pt>
    <dgm:pt modelId="{FE44953C-6886-4481-AF01-79F0D7A7672F}" type="sibTrans" cxnId="{0D68A519-CF19-490D-B181-4BF193922E5D}">
      <dgm:prSet/>
      <dgm:spPr/>
      <dgm:t>
        <a:bodyPr/>
        <a:lstStyle/>
        <a:p>
          <a:endParaRPr lang="en-US"/>
        </a:p>
      </dgm:t>
    </dgm:pt>
    <dgm:pt modelId="{D2D4591F-18EF-43A1-A9B6-84B18E4EBD34}">
      <dgm:prSet/>
      <dgm:spPr/>
      <dgm:t>
        <a:bodyPr/>
        <a:lstStyle/>
        <a:p>
          <a:r>
            <a:rPr lang="tr-TR"/>
            <a:t>Online Eğitim</a:t>
          </a:r>
          <a:endParaRPr lang="en-US"/>
        </a:p>
      </dgm:t>
    </dgm:pt>
    <dgm:pt modelId="{62082778-04CD-44C5-A062-E0885D9A6A0F}" type="parTrans" cxnId="{E5612CFC-6DB7-48B3-8D80-7213B427EFAC}">
      <dgm:prSet/>
      <dgm:spPr/>
      <dgm:t>
        <a:bodyPr/>
        <a:lstStyle/>
        <a:p>
          <a:endParaRPr lang="en-US"/>
        </a:p>
      </dgm:t>
    </dgm:pt>
    <dgm:pt modelId="{3675EF6F-4C5F-430C-A818-E6247453DF9E}" type="sibTrans" cxnId="{E5612CFC-6DB7-48B3-8D80-7213B427EFAC}">
      <dgm:prSet/>
      <dgm:spPr/>
      <dgm:t>
        <a:bodyPr/>
        <a:lstStyle/>
        <a:p>
          <a:endParaRPr lang="en-US"/>
        </a:p>
      </dgm:t>
    </dgm:pt>
    <dgm:pt modelId="{6C2F5349-10FF-47ED-B81C-1A91639FF0CE}">
      <dgm:prSet/>
      <dgm:spPr/>
      <dgm:t>
        <a:bodyPr/>
        <a:lstStyle/>
        <a:p>
          <a:r>
            <a:rPr lang="tr-TR" dirty="0"/>
            <a:t>Eğitim Kaydı İmkanı</a:t>
          </a:r>
          <a:endParaRPr lang="en-US" dirty="0"/>
        </a:p>
      </dgm:t>
    </dgm:pt>
    <dgm:pt modelId="{FD90A944-1E3F-4B9B-91D9-24862982D48A}" type="parTrans" cxnId="{DE3A1B41-46A1-4C1F-A0A4-5189D97FF4E0}">
      <dgm:prSet/>
      <dgm:spPr/>
      <dgm:t>
        <a:bodyPr/>
        <a:lstStyle/>
        <a:p>
          <a:endParaRPr lang="en-US"/>
        </a:p>
      </dgm:t>
    </dgm:pt>
    <dgm:pt modelId="{4B40F934-C2CC-4587-81ED-7B7D17CEB95F}" type="sibTrans" cxnId="{DE3A1B41-46A1-4C1F-A0A4-5189D97FF4E0}">
      <dgm:prSet/>
      <dgm:spPr/>
      <dgm:t>
        <a:bodyPr/>
        <a:lstStyle/>
        <a:p>
          <a:endParaRPr lang="en-US"/>
        </a:p>
      </dgm:t>
    </dgm:pt>
    <dgm:pt modelId="{64375226-64C0-4F85-8B83-F52BB3EDD431}">
      <dgm:prSet/>
      <dgm:spPr/>
      <dgm:t>
        <a:bodyPr/>
        <a:lstStyle/>
        <a:p>
          <a:r>
            <a:rPr lang="tr-TR"/>
            <a:t>Ders Materyalleri </a:t>
          </a:r>
          <a:endParaRPr lang="en-US"/>
        </a:p>
      </dgm:t>
    </dgm:pt>
    <dgm:pt modelId="{7044C950-40FA-441E-83EB-AC2DA19CDEC7}" type="parTrans" cxnId="{1BF423D6-AE14-4083-8DFE-6A6165769F8C}">
      <dgm:prSet/>
      <dgm:spPr/>
      <dgm:t>
        <a:bodyPr/>
        <a:lstStyle/>
        <a:p>
          <a:endParaRPr lang="en-US"/>
        </a:p>
      </dgm:t>
    </dgm:pt>
    <dgm:pt modelId="{57DB3D5A-E8CB-4D2B-883E-EAC1BB4377AD}" type="sibTrans" cxnId="{1BF423D6-AE14-4083-8DFE-6A6165769F8C}">
      <dgm:prSet/>
      <dgm:spPr/>
      <dgm:t>
        <a:bodyPr/>
        <a:lstStyle/>
        <a:p>
          <a:endParaRPr lang="en-US"/>
        </a:p>
      </dgm:t>
    </dgm:pt>
    <dgm:pt modelId="{A74AD5C0-F68F-445D-AADE-BDC0FCB1AA71}">
      <dgm:prSet/>
      <dgm:spPr/>
      <dgm:t>
        <a:bodyPr/>
        <a:lstStyle/>
        <a:p>
          <a:r>
            <a:rPr lang="tr-TR"/>
            <a:t>CV Hazırlama Desteği</a:t>
          </a:r>
          <a:endParaRPr lang="en-US"/>
        </a:p>
      </dgm:t>
    </dgm:pt>
    <dgm:pt modelId="{E424C923-608C-4F50-A371-82901C2D0EE5}" type="parTrans" cxnId="{8FEB7880-A78A-4C35-A8BD-497A2BDFE78B}">
      <dgm:prSet/>
      <dgm:spPr/>
      <dgm:t>
        <a:bodyPr/>
        <a:lstStyle/>
        <a:p>
          <a:endParaRPr lang="en-US"/>
        </a:p>
      </dgm:t>
    </dgm:pt>
    <dgm:pt modelId="{E69CE3BD-0966-4101-AF50-D859677BAAE3}" type="sibTrans" cxnId="{8FEB7880-A78A-4C35-A8BD-497A2BDFE78B}">
      <dgm:prSet/>
      <dgm:spPr/>
      <dgm:t>
        <a:bodyPr/>
        <a:lstStyle/>
        <a:p>
          <a:endParaRPr lang="en-US"/>
        </a:p>
      </dgm:t>
    </dgm:pt>
    <dgm:pt modelId="{4AFDC92C-227C-AB4A-B68A-48A32D977228}" type="pres">
      <dgm:prSet presAssocID="{FF9CD717-5FF0-4280-B1D8-AC09AF814ABD}" presName="diagram" presStyleCnt="0">
        <dgm:presLayoutVars>
          <dgm:dir/>
          <dgm:resizeHandles val="exact"/>
        </dgm:presLayoutVars>
      </dgm:prSet>
      <dgm:spPr/>
    </dgm:pt>
    <dgm:pt modelId="{66586771-19E2-6943-9E00-8B9DE72FA8B0}" type="pres">
      <dgm:prSet presAssocID="{87E4EDF9-9955-4070-9073-7F076C0BF2A1}" presName="node" presStyleLbl="node1" presStyleIdx="0" presStyleCnt="10">
        <dgm:presLayoutVars>
          <dgm:bulletEnabled val="1"/>
        </dgm:presLayoutVars>
      </dgm:prSet>
      <dgm:spPr/>
    </dgm:pt>
    <dgm:pt modelId="{D3B10689-B658-D842-8579-1D1CEE8AACAB}" type="pres">
      <dgm:prSet presAssocID="{26E5513D-43F1-48ED-80BA-EE1192FAC188}" presName="sibTrans" presStyleCnt="0"/>
      <dgm:spPr/>
    </dgm:pt>
    <dgm:pt modelId="{B74174EE-2E12-5347-BD1F-699427DE2E67}" type="pres">
      <dgm:prSet presAssocID="{5340A196-9CF3-4EC5-8DDA-096FEDB0DB9A}" presName="node" presStyleLbl="node1" presStyleIdx="1" presStyleCnt="10">
        <dgm:presLayoutVars>
          <dgm:bulletEnabled val="1"/>
        </dgm:presLayoutVars>
      </dgm:prSet>
      <dgm:spPr/>
    </dgm:pt>
    <dgm:pt modelId="{9C3918D4-00F4-E948-AFF0-054DFDA8B637}" type="pres">
      <dgm:prSet presAssocID="{D4AA220D-495C-4B97-B077-C0A3B4A335EE}" presName="sibTrans" presStyleCnt="0"/>
      <dgm:spPr/>
    </dgm:pt>
    <dgm:pt modelId="{8C4C0BAC-03B6-EB4C-A2AA-75E6F4FCD002}" type="pres">
      <dgm:prSet presAssocID="{97F83CB0-743F-43F5-8A55-D1D9C0EB24ED}" presName="node" presStyleLbl="node1" presStyleIdx="2" presStyleCnt="10">
        <dgm:presLayoutVars>
          <dgm:bulletEnabled val="1"/>
        </dgm:presLayoutVars>
      </dgm:prSet>
      <dgm:spPr/>
    </dgm:pt>
    <dgm:pt modelId="{AC2239BF-7D86-FB4B-B547-AAADA9F82B3D}" type="pres">
      <dgm:prSet presAssocID="{BAF43AD5-D33F-43C9-AB70-EA15BDFF0BE7}" presName="sibTrans" presStyleCnt="0"/>
      <dgm:spPr/>
    </dgm:pt>
    <dgm:pt modelId="{B2454730-B02D-DF4C-8272-FF74B56BEFCC}" type="pres">
      <dgm:prSet presAssocID="{0463E884-41B2-4DFF-A75F-811AA52017B4}" presName="node" presStyleLbl="node1" presStyleIdx="3" presStyleCnt="10">
        <dgm:presLayoutVars>
          <dgm:bulletEnabled val="1"/>
        </dgm:presLayoutVars>
      </dgm:prSet>
      <dgm:spPr/>
    </dgm:pt>
    <dgm:pt modelId="{E2F3DDB5-B56E-2841-BB9B-18764852501B}" type="pres">
      <dgm:prSet presAssocID="{DB7E3F57-3BC8-43BC-B0A1-23ECE9668569}" presName="sibTrans" presStyleCnt="0"/>
      <dgm:spPr/>
    </dgm:pt>
    <dgm:pt modelId="{28238501-CAC3-014A-B555-8D26DF84DB94}" type="pres">
      <dgm:prSet presAssocID="{AB801EF5-E6E9-4467-8E7F-C9917EACB8BE}" presName="node" presStyleLbl="node1" presStyleIdx="4" presStyleCnt="10">
        <dgm:presLayoutVars>
          <dgm:bulletEnabled val="1"/>
        </dgm:presLayoutVars>
      </dgm:prSet>
      <dgm:spPr/>
    </dgm:pt>
    <dgm:pt modelId="{5EA38936-EB98-9448-B6ED-8D549723B4A8}" type="pres">
      <dgm:prSet presAssocID="{A20AE44C-C8C2-414D-8474-78521C4803BE}" presName="sibTrans" presStyleCnt="0"/>
      <dgm:spPr/>
    </dgm:pt>
    <dgm:pt modelId="{A40BAA9A-9F99-D843-96B3-CFC20FC2FD44}" type="pres">
      <dgm:prSet presAssocID="{B95493F8-695B-440B-AD49-5C9ADF4ACFE7}" presName="node" presStyleLbl="node1" presStyleIdx="5" presStyleCnt="10">
        <dgm:presLayoutVars>
          <dgm:bulletEnabled val="1"/>
        </dgm:presLayoutVars>
      </dgm:prSet>
      <dgm:spPr/>
    </dgm:pt>
    <dgm:pt modelId="{5D1FBBA8-E980-6B45-BA78-E3E9FF95EE8D}" type="pres">
      <dgm:prSet presAssocID="{FE44953C-6886-4481-AF01-79F0D7A7672F}" presName="sibTrans" presStyleCnt="0"/>
      <dgm:spPr/>
    </dgm:pt>
    <dgm:pt modelId="{1CF44534-C3E0-184C-8A72-EECEBF7E44E6}" type="pres">
      <dgm:prSet presAssocID="{D2D4591F-18EF-43A1-A9B6-84B18E4EBD34}" presName="node" presStyleLbl="node1" presStyleIdx="6" presStyleCnt="10">
        <dgm:presLayoutVars>
          <dgm:bulletEnabled val="1"/>
        </dgm:presLayoutVars>
      </dgm:prSet>
      <dgm:spPr/>
    </dgm:pt>
    <dgm:pt modelId="{FAC54F52-CB48-8C44-87A8-2BE119474275}" type="pres">
      <dgm:prSet presAssocID="{3675EF6F-4C5F-430C-A818-E6247453DF9E}" presName="sibTrans" presStyleCnt="0"/>
      <dgm:spPr/>
    </dgm:pt>
    <dgm:pt modelId="{353A0954-407B-1042-9A84-DF00837284DF}" type="pres">
      <dgm:prSet presAssocID="{6C2F5349-10FF-47ED-B81C-1A91639FF0CE}" presName="node" presStyleLbl="node1" presStyleIdx="7" presStyleCnt="10">
        <dgm:presLayoutVars>
          <dgm:bulletEnabled val="1"/>
        </dgm:presLayoutVars>
      </dgm:prSet>
      <dgm:spPr/>
    </dgm:pt>
    <dgm:pt modelId="{57D24C58-0DF8-7844-A15A-017ECF8A720E}" type="pres">
      <dgm:prSet presAssocID="{4B40F934-C2CC-4587-81ED-7B7D17CEB95F}" presName="sibTrans" presStyleCnt="0"/>
      <dgm:spPr/>
    </dgm:pt>
    <dgm:pt modelId="{59A1C235-167A-8E44-960B-779275E03819}" type="pres">
      <dgm:prSet presAssocID="{64375226-64C0-4F85-8B83-F52BB3EDD431}" presName="node" presStyleLbl="node1" presStyleIdx="8" presStyleCnt="10">
        <dgm:presLayoutVars>
          <dgm:bulletEnabled val="1"/>
        </dgm:presLayoutVars>
      </dgm:prSet>
      <dgm:spPr/>
    </dgm:pt>
    <dgm:pt modelId="{FE514FD6-DE7A-E546-BE74-BB1F0F293930}" type="pres">
      <dgm:prSet presAssocID="{57DB3D5A-E8CB-4D2B-883E-EAC1BB4377AD}" presName="sibTrans" presStyleCnt="0"/>
      <dgm:spPr/>
    </dgm:pt>
    <dgm:pt modelId="{28F85314-ABA1-C341-BCDD-11D5613B1884}" type="pres">
      <dgm:prSet presAssocID="{A74AD5C0-F68F-445D-AADE-BDC0FCB1AA71}" presName="node" presStyleLbl="node1" presStyleIdx="9" presStyleCnt="10">
        <dgm:presLayoutVars>
          <dgm:bulletEnabled val="1"/>
        </dgm:presLayoutVars>
      </dgm:prSet>
      <dgm:spPr/>
    </dgm:pt>
  </dgm:ptLst>
  <dgm:cxnLst>
    <dgm:cxn modelId="{C8903F0F-7670-894A-B674-BE20B97C5A07}" type="presOf" srcId="{64375226-64C0-4F85-8B83-F52BB3EDD431}" destId="{59A1C235-167A-8E44-960B-779275E03819}" srcOrd="0" destOrd="0" presId="urn:microsoft.com/office/officeart/2005/8/layout/default"/>
    <dgm:cxn modelId="{0D68A519-CF19-490D-B181-4BF193922E5D}" srcId="{FF9CD717-5FF0-4280-B1D8-AC09AF814ABD}" destId="{B95493F8-695B-440B-AD49-5C9ADF4ACFE7}" srcOrd="5" destOrd="0" parTransId="{F23A41FC-D24D-4A2D-B899-5346DD98CF52}" sibTransId="{FE44953C-6886-4481-AF01-79F0D7A7672F}"/>
    <dgm:cxn modelId="{9DB23431-E987-8643-BAD0-DE7851CB2CAC}" type="presOf" srcId="{87E4EDF9-9955-4070-9073-7F076C0BF2A1}" destId="{66586771-19E2-6943-9E00-8B9DE72FA8B0}" srcOrd="0" destOrd="0" presId="urn:microsoft.com/office/officeart/2005/8/layout/default"/>
    <dgm:cxn modelId="{DE3A1B41-46A1-4C1F-A0A4-5189D97FF4E0}" srcId="{FF9CD717-5FF0-4280-B1D8-AC09AF814ABD}" destId="{6C2F5349-10FF-47ED-B81C-1A91639FF0CE}" srcOrd="7" destOrd="0" parTransId="{FD90A944-1E3F-4B9B-91D9-24862982D48A}" sibTransId="{4B40F934-C2CC-4587-81ED-7B7D17CEB95F}"/>
    <dgm:cxn modelId="{C3BC334C-4608-AF49-BEA2-C533FCB5511C}" type="presOf" srcId="{B95493F8-695B-440B-AD49-5C9ADF4ACFE7}" destId="{A40BAA9A-9F99-D843-96B3-CFC20FC2FD44}" srcOrd="0" destOrd="0" presId="urn:microsoft.com/office/officeart/2005/8/layout/default"/>
    <dgm:cxn modelId="{7D13F64C-CCD8-486F-B2DF-E8A7DA4BCD86}" srcId="{FF9CD717-5FF0-4280-B1D8-AC09AF814ABD}" destId="{AB801EF5-E6E9-4467-8E7F-C9917EACB8BE}" srcOrd="4" destOrd="0" parTransId="{9ABC8BA0-32BB-40F3-85A4-B904986298A8}" sibTransId="{A20AE44C-C8C2-414D-8474-78521C4803BE}"/>
    <dgm:cxn modelId="{110E1E52-712E-0143-AF21-8B64E8CE2B3F}" type="presOf" srcId="{A74AD5C0-F68F-445D-AADE-BDC0FCB1AA71}" destId="{28F85314-ABA1-C341-BCDD-11D5613B1884}" srcOrd="0" destOrd="0" presId="urn:microsoft.com/office/officeart/2005/8/layout/default"/>
    <dgm:cxn modelId="{439A7C59-932B-9B44-9919-2EDB18B0E54C}" type="presOf" srcId="{97F83CB0-743F-43F5-8A55-D1D9C0EB24ED}" destId="{8C4C0BAC-03B6-EB4C-A2AA-75E6F4FCD002}" srcOrd="0" destOrd="0" presId="urn:microsoft.com/office/officeart/2005/8/layout/default"/>
    <dgm:cxn modelId="{61481260-CC14-BC47-AF78-F53DA0E0A9A6}" type="presOf" srcId="{D2D4591F-18EF-43A1-A9B6-84B18E4EBD34}" destId="{1CF44534-C3E0-184C-8A72-EECEBF7E44E6}" srcOrd="0" destOrd="0" presId="urn:microsoft.com/office/officeart/2005/8/layout/default"/>
    <dgm:cxn modelId="{F9158160-3B65-4B77-9CEC-1FAD8383741C}" srcId="{FF9CD717-5FF0-4280-B1D8-AC09AF814ABD}" destId="{97F83CB0-743F-43F5-8A55-D1D9C0EB24ED}" srcOrd="2" destOrd="0" parTransId="{9131B700-4455-49DD-B6C4-22388B94F166}" sibTransId="{BAF43AD5-D33F-43C9-AB70-EA15BDFF0BE7}"/>
    <dgm:cxn modelId="{91CCAC6B-B26C-4BB6-A2FF-85E6A2883918}" srcId="{FF9CD717-5FF0-4280-B1D8-AC09AF814ABD}" destId="{0463E884-41B2-4DFF-A75F-811AA52017B4}" srcOrd="3" destOrd="0" parTransId="{7E2F8C06-32F6-4B58-9A28-6EB7CB55C161}" sibTransId="{DB7E3F57-3BC8-43BC-B0A1-23ECE9668569}"/>
    <dgm:cxn modelId="{8FEB7880-A78A-4C35-A8BD-497A2BDFE78B}" srcId="{FF9CD717-5FF0-4280-B1D8-AC09AF814ABD}" destId="{A74AD5C0-F68F-445D-AADE-BDC0FCB1AA71}" srcOrd="9" destOrd="0" parTransId="{E424C923-608C-4F50-A371-82901C2D0EE5}" sibTransId="{E69CE3BD-0966-4101-AF50-D859677BAAE3}"/>
    <dgm:cxn modelId="{F1516996-EBE6-4AE4-A3B5-44CEA55118A3}" srcId="{FF9CD717-5FF0-4280-B1D8-AC09AF814ABD}" destId="{87E4EDF9-9955-4070-9073-7F076C0BF2A1}" srcOrd="0" destOrd="0" parTransId="{DA09F6D3-CDC8-488D-B136-E458C7DDEAED}" sibTransId="{26E5513D-43F1-48ED-80BA-EE1192FAC188}"/>
    <dgm:cxn modelId="{BE8ADA98-2A53-354E-BE20-4006FA62F0B6}" type="presOf" srcId="{6C2F5349-10FF-47ED-B81C-1A91639FF0CE}" destId="{353A0954-407B-1042-9A84-DF00837284DF}" srcOrd="0" destOrd="0" presId="urn:microsoft.com/office/officeart/2005/8/layout/default"/>
    <dgm:cxn modelId="{645C6BBF-4710-E64D-8EFD-7FABAC76FDD1}" type="presOf" srcId="{AB801EF5-E6E9-4467-8E7F-C9917EACB8BE}" destId="{28238501-CAC3-014A-B555-8D26DF84DB94}" srcOrd="0" destOrd="0" presId="urn:microsoft.com/office/officeart/2005/8/layout/default"/>
    <dgm:cxn modelId="{707180C0-9A8D-4355-9693-DFE264DB841B}" srcId="{FF9CD717-5FF0-4280-B1D8-AC09AF814ABD}" destId="{5340A196-9CF3-4EC5-8DDA-096FEDB0DB9A}" srcOrd="1" destOrd="0" parTransId="{4888B2C9-B1BB-46BD-9820-DEDD1CE93F37}" sibTransId="{D4AA220D-495C-4B97-B077-C0A3B4A335EE}"/>
    <dgm:cxn modelId="{1BF423D6-AE14-4083-8DFE-6A6165769F8C}" srcId="{FF9CD717-5FF0-4280-B1D8-AC09AF814ABD}" destId="{64375226-64C0-4F85-8B83-F52BB3EDD431}" srcOrd="8" destOrd="0" parTransId="{7044C950-40FA-441E-83EB-AC2DA19CDEC7}" sibTransId="{57DB3D5A-E8CB-4D2B-883E-EAC1BB4377AD}"/>
    <dgm:cxn modelId="{36A53AE9-58E3-5E4A-BED5-17C922E0101C}" type="presOf" srcId="{0463E884-41B2-4DFF-A75F-811AA52017B4}" destId="{B2454730-B02D-DF4C-8272-FF74B56BEFCC}" srcOrd="0" destOrd="0" presId="urn:microsoft.com/office/officeart/2005/8/layout/default"/>
    <dgm:cxn modelId="{DCA507F0-82AE-894C-88AD-63009081E368}" type="presOf" srcId="{5340A196-9CF3-4EC5-8DDA-096FEDB0DB9A}" destId="{B74174EE-2E12-5347-BD1F-699427DE2E67}" srcOrd="0" destOrd="0" presId="urn:microsoft.com/office/officeart/2005/8/layout/default"/>
    <dgm:cxn modelId="{E5612CFC-6DB7-48B3-8D80-7213B427EFAC}" srcId="{FF9CD717-5FF0-4280-B1D8-AC09AF814ABD}" destId="{D2D4591F-18EF-43A1-A9B6-84B18E4EBD34}" srcOrd="6" destOrd="0" parTransId="{62082778-04CD-44C5-A062-E0885D9A6A0F}" sibTransId="{3675EF6F-4C5F-430C-A818-E6247453DF9E}"/>
    <dgm:cxn modelId="{2D58BAFC-7D56-2249-8AE1-19BAD891534E}" type="presOf" srcId="{FF9CD717-5FF0-4280-B1D8-AC09AF814ABD}" destId="{4AFDC92C-227C-AB4A-B68A-48A32D977228}" srcOrd="0" destOrd="0" presId="urn:microsoft.com/office/officeart/2005/8/layout/default"/>
    <dgm:cxn modelId="{1438B11A-F275-8142-9EE5-AEAD9BBD85AD}" type="presParOf" srcId="{4AFDC92C-227C-AB4A-B68A-48A32D977228}" destId="{66586771-19E2-6943-9E00-8B9DE72FA8B0}" srcOrd="0" destOrd="0" presId="urn:microsoft.com/office/officeart/2005/8/layout/default"/>
    <dgm:cxn modelId="{4EB25BD3-BA2E-C649-AED2-98BE04CE797F}" type="presParOf" srcId="{4AFDC92C-227C-AB4A-B68A-48A32D977228}" destId="{D3B10689-B658-D842-8579-1D1CEE8AACAB}" srcOrd="1" destOrd="0" presId="urn:microsoft.com/office/officeart/2005/8/layout/default"/>
    <dgm:cxn modelId="{E8BD8F38-9E70-9541-8C64-F8B8A86411B2}" type="presParOf" srcId="{4AFDC92C-227C-AB4A-B68A-48A32D977228}" destId="{B74174EE-2E12-5347-BD1F-699427DE2E67}" srcOrd="2" destOrd="0" presId="urn:microsoft.com/office/officeart/2005/8/layout/default"/>
    <dgm:cxn modelId="{FA8C9E43-CE7D-D141-BB65-1975291F258C}" type="presParOf" srcId="{4AFDC92C-227C-AB4A-B68A-48A32D977228}" destId="{9C3918D4-00F4-E948-AFF0-054DFDA8B637}" srcOrd="3" destOrd="0" presId="urn:microsoft.com/office/officeart/2005/8/layout/default"/>
    <dgm:cxn modelId="{F00386D8-FC80-144B-8699-040FA040E097}" type="presParOf" srcId="{4AFDC92C-227C-AB4A-B68A-48A32D977228}" destId="{8C4C0BAC-03B6-EB4C-A2AA-75E6F4FCD002}" srcOrd="4" destOrd="0" presId="urn:microsoft.com/office/officeart/2005/8/layout/default"/>
    <dgm:cxn modelId="{3C57EB35-866A-7144-A850-C0B4CF52680F}" type="presParOf" srcId="{4AFDC92C-227C-AB4A-B68A-48A32D977228}" destId="{AC2239BF-7D86-FB4B-B547-AAADA9F82B3D}" srcOrd="5" destOrd="0" presId="urn:microsoft.com/office/officeart/2005/8/layout/default"/>
    <dgm:cxn modelId="{470326C3-FD86-224A-8B8F-EBA5A33639BF}" type="presParOf" srcId="{4AFDC92C-227C-AB4A-B68A-48A32D977228}" destId="{B2454730-B02D-DF4C-8272-FF74B56BEFCC}" srcOrd="6" destOrd="0" presId="urn:microsoft.com/office/officeart/2005/8/layout/default"/>
    <dgm:cxn modelId="{EED1839B-3B3F-A34F-BBA4-6D8189C10228}" type="presParOf" srcId="{4AFDC92C-227C-AB4A-B68A-48A32D977228}" destId="{E2F3DDB5-B56E-2841-BB9B-18764852501B}" srcOrd="7" destOrd="0" presId="urn:microsoft.com/office/officeart/2005/8/layout/default"/>
    <dgm:cxn modelId="{91E528FC-81D1-DA40-A60E-0BADACE04E50}" type="presParOf" srcId="{4AFDC92C-227C-AB4A-B68A-48A32D977228}" destId="{28238501-CAC3-014A-B555-8D26DF84DB94}" srcOrd="8" destOrd="0" presId="urn:microsoft.com/office/officeart/2005/8/layout/default"/>
    <dgm:cxn modelId="{F727A3A2-ABB2-8542-914C-D41FF4FE0005}" type="presParOf" srcId="{4AFDC92C-227C-AB4A-B68A-48A32D977228}" destId="{5EA38936-EB98-9448-B6ED-8D549723B4A8}" srcOrd="9" destOrd="0" presId="urn:microsoft.com/office/officeart/2005/8/layout/default"/>
    <dgm:cxn modelId="{1C336A61-E26C-A546-8AE5-AFAED8842023}" type="presParOf" srcId="{4AFDC92C-227C-AB4A-B68A-48A32D977228}" destId="{A40BAA9A-9F99-D843-96B3-CFC20FC2FD44}" srcOrd="10" destOrd="0" presId="urn:microsoft.com/office/officeart/2005/8/layout/default"/>
    <dgm:cxn modelId="{DD663E59-BA60-A44C-B7E5-4A93C5A9FDC9}" type="presParOf" srcId="{4AFDC92C-227C-AB4A-B68A-48A32D977228}" destId="{5D1FBBA8-E980-6B45-BA78-E3E9FF95EE8D}" srcOrd="11" destOrd="0" presId="urn:microsoft.com/office/officeart/2005/8/layout/default"/>
    <dgm:cxn modelId="{4B260F78-005C-B240-B043-66C15DFC4554}" type="presParOf" srcId="{4AFDC92C-227C-AB4A-B68A-48A32D977228}" destId="{1CF44534-C3E0-184C-8A72-EECEBF7E44E6}" srcOrd="12" destOrd="0" presId="urn:microsoft.com/office/officeart/2005/8/layout/default"/>
    <dgm:cxn modelId="{BA4B3AB3-DBA0-1840-B976-7C1363289B9E}" type="presParOf" srcId="{4AFDC92C-227C-AB4A-B68A-48A32D977228}" destId="{FAC54F52-CB48-8C44-87A8-2BE119474275}" srcOrd="13" destOrd="0" presId="urn:microsoft.com/office/officeart/2005/8/layout/default"/>
    <dgm:cxn modelId="{94974C6E-1B10-B344-9E9A-D83FA8AB049A}" type="presParOf" srcId="{4AFDC92C-227C-AB4A-B68A-48A32D977228}" destId="{353A0954-407B-1042-9A84-DF00837284DF}" srcOrd="14" destOrd="0" presId="urn:microsoft.com/office/officeart/2005/8/layout/default"/>
    <dgm:cxn modelId="{EA4C83F4-119C-F343-8B33-189006743C65}" type="presParOf" srcId="{4AFDC92C-227C-AB4A-B68A-48A32D977228}" destId="{57D24C58-0DF8-7844-A15A-017ECF8A720E}" srcOrd="15" destOrd="0" presId="urn:microsoft.com/office/officeart/2005/8/layout/default"/>
    <dgm:cxn modelId="{731CA37E-32BE-8847-8F0A-DBBEDB7C6B52}" type="presParOf" srcId="{4AFDC92C-227C-AB4A-B68A-48A32D977228}" destId="{59A1C235-167A-8E44-960B-779275E03819}" srcOrd="16" destOrd="0" presId="urn:microsoft.com/office/officeart/2005/8/layout/default"/>
    <dgm:cxn modelId="{49948C12-7406-3B40-BA30-777C70E24DE8}" type="presParOf" srcId="{4AFDC92C-227C-AB4A-B68A-48A32D977228}" destId="{FE514FD6-DE7A-E546-BE74-BB1F0F293930}" srcOrd="17" destOrd="0" presId="urn:microsoft.com/office/officeart/2005/8/layout/default"/>
    <dgm:cxn modelId="{976B46E6-9B55-1B4E-BA0D-2214C7D939D0}" type="presParOf" srcId="{4AFDC92C-227C-AB4A-B68A-48A32D977228}" destId="{28F85314-ABA1-C341-BCDD-11D5613B1884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01ED3-8B5B-E04A-8231-492662502DCA}">
      <dsp:nvSpPr>
        <dsp:cNvPr id="0" name=""/>
        <dsp:cNvSpPr/>
      </dsp:nvSpPr>
      <dsp:spPr>
        <a:xfrm>
          <a:off x="9281" y="1091497"/>
          <a:ext cx="2774021" cy="16644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100" kern="1200"/>
            <a:t>1-İŞ İSTİHDAMLI TAM ÜYELİK </a:t>
          </a:r>
          <a:endParaRPr lang="en-US" sz="3100" kern="1200"/>
        </a:p>
      </dsp:txBody>
      <dsp:txXfrm>
        <a:off x="58030" y="1140246"/>
        <a:ext cx="2676523" cy="1566915"/>
      </dsp:txXfrm>
    </dsp:sp>
    <dsp:sp modelId="{E8511AF1-1A46-E344-A5B4-D3FC7F16E662}">
      <dsp:nvSpPr>
        <dsp:cNvPr id="0" name=""/>
        <dsp:cNvSpPr/>
      </dsp:nvSpPr>
      <dsp:spPr>
        <a:xfrm>
          <a:off x="3027416" y="1579725"/>
          <a:ext cx="588092" cy="687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027416" y="1717316"/>
        <a:ext cx="411664" cy="412775"/>
      </dsp:txXfrm>
    </dsp:sp>
    <dsp:sp modelId="{B24A5E6D-CBF8-F84A-8D3C-8D61019AF5EB}">
      <dsp:nvSpPr>
        <dsp:cNvPr id="0" name=""/>
        <dsp:cNvSpPr/>
      </dsp:nvSpPr>
      <dsp:spPr>
        <a:xfrm>
          <a:off x="3892911" y="1091497"/>
          <a:ext cx="2774021" cy="1664413"/>
        </a:xfrm>
        <a:prstGeom prst="roundRect">
          <a:avLst>
            <a:gd name="adj" fmla="val 10000"/>
          </a:avLst>
        </a:prstGeom>
        <a:solidFill>
          <a:schemeClr val="accent5">
            <a:hueOff val="712959"/>
            <a:satOff val="2596"/>
            <a:lumOff val="-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100" kern="1200"/>
            <a:t>2-AÇIK KAYITLI DERSLERİ TEKLİ SATIN ALMA</a:t>
          </a:r>
          <a:endParaRPr lang="en-US" sz="3100" kern="1200"/>
        </a:p>
      </dsp:txBody>
      <dsp:txXfrm>
        <a:off x="3941660" y="1140246"/>
        <a:ext cx="2676523" cy="1566915"/>
      </dsp:txXfrm>
    </dsp:sp>
    <dsp:sp modelId="{DA663D7E-C8E5-C844-BF75-7819BF813508}">
      <dsp:nvSpPr>
        <dsp:cNvPr id="0" name=""/>
        <dsp:cNvSpPr/>
      </dsp:nvSpPr>
      <dsp:spPr>
        <a:xfrm>
          <a:off x="6911047" y="1579725"/>
          <a:ext cx="588092" cy="687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425919"/>
            <a:satOff val="5193"/>
            <a:lumOff val="-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911047" y="1717316"/>
        <a:ext cx="411664" cy="412775"/>
      </dsp:txXfrm>
    </dsp:sp>
    <dsp:sp modelId="{12960443-1719-CA4F-B018-231DC71A417B}">
      <dsp:nvSpPr>
        <dsp:cNvPr id="0" name=""/>
        <dsp:cNvSpPr/>
      </dsp:nvSpPr>
      <dsp:spPr>
        <a:xfrm>
          <a:off x="7776542" y="1091497"/>
          <a:ext cx="2774021" cy="1664413"/>
        </a:xfrm>
        <a:prstGeom prst="roundRect">
          <a:avLst>
            <a:gd name="adj" fmla="val 10000"/>
          </a:avLst>
        </a:prstGeom>
        <a:solidFill>
          <a:schemeClr val="accent5">
            <a:hueOff val="1425919"/>
            <a:satOff val="5193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100" kern="1200"/>
            <a:t>3-DERS MATERYALLERİ SATIN ALMA</a:t>
          </a:r>
          <a:endParaRPr lang="en-US" sz="3100" kern="1200"/>
        </a:p>
      </dsp:txBody>
      <dsp:txXfrm>
        <a:off x="7825291" y="1140246"/>
        <a:ext cx="2676523" cy="15669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DB662-259C-6543-BDDF-37AB574128FC}">
      <dsp:nvSpPr>
        <dsp:cNvPr id="0" name=""/>
        <dsp:cNvSpPr/>
      </dsp:nvSpPr>
      <dsp:spPr>
        <a:xfrm>
          <a:off x="0" y="55"/>
          <a:ext cx="3095624" cy="1857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/>
            <a:t>Fiyat Pahalılığı</a:t>
          </a:r>
          <a:endParaRPr lang="en-US" sz="3300" kern="1200"/>
        </a:p>
      </dsp:txBody>
      <dsp:txXfrm>
        <a:off x="0" y="55"/>
        <a:ext cx="3095624" cy="1857375"/>
      </dsp:txXfrm>
    </dsp:sp>
    <dsp:sp modelId="{2BC48C1A-6B1C-0240-9324-D88F7A662251}">
      <dsp:nvSpPr>
        <dsp:cNvPr id="0" name=""/>
        <dsp:cNvSpPr/>
      </dsp:nvSpPr>
      <dsp:spPr>
        <a:xfrm>
          <a:off x="3405187" y="55"/>
          <a:ext cx="3095624" cy="1857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/>
            <a:t>Uygulama İçi Reklam Sıklığı</a:t>
          </a:r>
          <a:endParaRPr lang="en-US" sz="3300" kern="1200"/>
        </a:p>
      </dsp:txBody>
      <dsp:txXfrm>
        <a:off x="3405187" y="55"/>
        <a:ext cx="3095624" cy="1857375"/>
      </dsp:txXfrm>
    </dsp:sp>
    <dsp:sp modelId="{21847B76-FB31-B243-A35E-123B64B7000C}">
      <dsp:nvSpPr>
        <dsp:cNvPr id="0" name=""/>
        <dsp:cNvSpPr/>
      </dsp:nvSpPr>
      <dsp:spPr>
        <a:xfrm>
          <a:off x="6810375" y="55"/>
          <a:ext cx="3095624" cy="1857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 dirty="0"/>
            <a:t>Ön Elemeler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 dirty="0"/>
            <a:t>(İş İstihdam Üyelik için)</a:t>
          </a:r>
          <a:endParaRPr lang="en-US" sz="3300" kern="1200" dirty="0"/>
        </a:p>
      </dsp:txBody>
      <dsp:txXfrm>
        <a:off x="6810375" y="55"/>
        <a:ext cx="3095624" cy="1857375"/>
      </dsp:txXfrm>
    </dsp:sp>
    <dsp:sp modelId="{CA875572-ADAA-3642-8091-79DF1527A856}">
      <dsp:nvSpPr>
        <dsp:cNvPr id="0" name=""/>
        <dsp:cNvSpPr/>
      </dsp:nvSpPr>
      <dsp:spPr>
        <a:xfrm>
          <a:off x="1702593" y="2166993"/>
          <a:ext cx="3095624" cy="1857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/>
            <a:t>Her Dersin Tekli Satışının Olmaması</a:t>
          </a:r>
          <a:endParaRPr lang="en-US" sz="3300" kern="1200"/>
        </a:p>
      </dsp:txBody>
      <dsp:txXfrm>
        <a:off x="1702593" y="2166993"/>
        <a:ext cx="3095624" cy="1857375"/>
      </dsp:txXfrm>
    </dsp:sp>
    <dsp:sp modelId="{B43321F4-7FBA-E243-B8E2-1379A33B10B7}">
      <dsp:nvSpPr>
        <dsp:cNvPr id="0" name=""/>
        <dsp:cNvSpPr/>
      </dsp:nvSpPr>
      <dsp:spPr>
        <a:xfrm>
          <a:off x="5107781" y="2166993"/>
          <a:ext cx="3095624" cy="1857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kern="1200"/>
            <a:t>Materyallerin Ücretli Olması</a:t>
          </a:r>
          <a:endParaRPr lang="en-US" sz="3300" kern="1200"/>
        </a:p>
      </dsp:txBody>
      <dsp:txXfrm>
        <a:off x="5107781" y="2166993"/>
        <a:ext cx="3095624" cy="18573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1492A-5777-4C0A-9FAC-34EF03EE2A8B}">
      <dsp:nvSpPr>
        <dsp:cNvPr id="0" name=""/>
        <dsp:cNvSpPr/>
      </dsp:nvSpPr>
      <dsp:spPr>
        <a:xfrm>
          <a:off x="219297" y="122313"/>
          <a:ext cx="1339508" cy="13395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02471-F78E-4067-BFC8-4B6694759B4F}">
      <dsp:nvSpPr>
        <dsp:cNvPr id="0" name=""/>
        <dsp:cNvSpPr/>
      </dsp:nvSpPr>
      <dsp:spPr>
        <a:xfrm>
          <a:off x="500593" y="403610"/>
          <a:ext cx="776914" cy="7769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0A0D7-C8AA-4187-B154-DE285D9FD1DD}">
      <dsp:nvSpPr>
        <dsp:cNvPr id="0" name=""/>
        <dsp:cNvSpPr/>
      </dsp:nvSpPr>
      <dsp:spPr>
        <a:xfrm>
          <a:off x="1845842" y="122313"/>
          <a:ext cx="3157412" cy="1339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Öğrenci Eğitim Ücreti</a:t>
          </a:r>
          <a:endParaRPr lang="en-US" sz="2400" kern="1200"/>
        </a:p>
      </dsp:txBody>
      <dsp:txXfrm>
        <a:off x="1845842" y="122313"/>
        <a:ext cx="3157412" cy="1339508"/>
      </dsp:txXfrm>
    </dsp:sp>
    <dsp:sp modelId="{65CAF4B8-6115-4824-AD73-2ACDF12F0551}">
      <dsp:nvSpPr>
        <dsp:cNvPr id="0" name=""/>
        <dsp:cNvSpPr/>
      </dsp:nvSpPr>
      <dsp:spPr>
        <a:xfrm>
          <a:off x="5553410" y="122313"/>
          <a:ext cx="1339508" cy="13395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DA0CD-021F-4622-A2AE-FA81ABB81CE7}">
      <dsp:nvSpPr>
        <dsp:cNvPr id="0" name=""/>
        <dsp:cNvSpPr/>
      </dsp:nvSpPr>
      <dsp:spPr>
        <a:xfrm>
          <a:off x="5834706" y="403610"/>
          <a:ext cx="776914" cy="7769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BBA49-89A7-4D6F-B416-16D79D7F08BE}">
      <dsp:nvSpPr>
        <dsp:cNvPr id="0" name=""/>
        <dsp:cNvSpPr/>
      </dsp:nvSpPr>
      <dsp:spPr>
        <a:xfrm>
          <a:off x="7179955" y="122313"/>
          <a:ext cx="3157412" cy="1339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Sektör/Şirket Sponsorları</a:t>
          </a:r>
          <a:endParaRPr lang="en-US" sz="2400" kern="1200"/>
        </a:p>
      </dsp:txBody>
      <dsp:txXfrm>
        <a:off x="7179955" y="122313"/>
        <a:ext cx="3157412" cy="1339508"/>
      </dsp:txXfrm>
    </dsp:sp>
    <dsp:sp modelId="{957F033D-CABF-406F-B5E0-A74BDDBE086E}">
      <dsp:nvSpPr>
        <dsp:cNvPr id="0" name=""/>
        <dsp:cNvSpPr/>
      </dsp:nvSpPr>
      <dsp:spPr>
        <a:xfrm>
          <a:off x="219297" y="2060640"/>
          <a:ext cx="1339508" cy="13395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BCD18-BADA-4EFA-933E-374517581B73}">
      <dsp:nvSpPr>
        <dsp:cNvPr id="0" name=""/>
        <dsp:cNvSpPr/>
      </dsp:nvSpPr>
      <dsp:spPr>
        <a:xfrm>
          <a:off x="500593" y="2341936"/>
          <a:ext cx="776914" cy="7769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45C02-5493-400C-930C-244F894D822C}">
      <dsp:nvSpPr>
        <dsp:cNvPr id="0" name=""/>
        <dsp:cNvSpPr/>
      </dsp:nvSpPr>
      <dsp:spPr>
        <a:xfrm>
          <a:off x="1845842" y="2060640"/>
          <a:ext cx="3157412" cy="1339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/>
            <a:t>Uygulama İçi Reklamlar</a:t>
          </a:r>
          <a:endParaRPr lang="en-US" sz="2400" kern="1200" dirty="0"/>
        </a:p>
      </dsp:txBody>
      <dsp:txXfrm>
        <a:off x="1845842" y="2060640"/>
        <a:ext cx="3157412" cy="1339508"/>
      </dsp:txXfrm>
    </dsp:sp>
    <dsp:sp modelId="{3B467646-072F-4552-887A-864BAEB11647}">
      <dsp:nvSpPr>
        <dsp:cNvPr id="0" name=""/>
        <dsp:cNvSpPr/>
      </dsp:nvSpPr>
      <dsp:spPr>
        <a:xfrm>
          <a:off x="5553410" y="2060640"/>
          <a:ext cx="1339508" cy="13395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7C522-D83C-4834-A593-83189FD66E4E}">
      <dsp:nvSpPr>
        <dsp:cNvPr id="0" name=""/>
        <dsp:cNvSpPr/>
      </dsp:nvSpPr>
      <dsp:spPr>
        <a:xfrm>
          <a:off x="5834706" y="2341936"/>
          <a:ext cx="776914" cy="7769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AB081-C83E-432A-8D00-A4BE65735003}">
      <dsp:nvSpPr>
        <dsp:cNvPr id="0" name=""/>
        <dsp:cNvSpPr/>
      </dsp:nvSpPr>
      <dsp:spPr>
        <a:xfrm>
          <a:off x="7179955" y="2060640"/>
          <a:ext cx="3157412" cy="1339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Uygulama İçi Ekstra Materyal Satışı</a:t>
          </a:r>
          <a:endParaRPr lang="en-US" sz="2400" kern="1200"/>
        </a:p>
      </dsp:txBody>
      <dsp:txXfrm>
        <a:off x="7179955" y="2060640"/>
        <a:ext cx="3157412" cy="133950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12861-18D8-4559-A60A-5651D470E843}">
      <dsp:nvSpPr>
        <dsp:cNvPr id="0" name=""/>
        <dsp:cNvSpPr/>
      </dsp:nvSpPr>
      <dsp:spPr>
        <a:xfrm>
          <a:off x="872041" y="1045078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8FB83-34F0-436E-880A-1D0FC4075806}">
      <dsp:nvSpPr>
        <dsp:cNvPr id="0" name=""/>
        <dsp:cNvSpPr/>
      </dsp:nvSpPr>
      <dsp:spPr>
        <a:xfrm>
          <a:off x="307380" y="225934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Anlaşılan Öncü Şirketlerin Reklam Afişleri</a:t>
          </a:r>
          <a:endParaRPr lang="en-US" sz="1700" kern="1200"/>
        </a:p>
      </dsp:txBody>
      <dsp:txXfrm>
        <a:off x="307380" y="2259345"/>
        <a:ext cx="2053312" cy="720000"/>
      </dsp:txXfrm>
    </dsp:sp>
    <dsp:sp modelId="{C0E11EB7-FE97-401A-8E1E-5A2CB5B01085}">
      <dsp:nvSpPr>
        <dsp:cNvPr id="0" name=""/>
        <dsp:cNvSpPr/>
      </dsp:nvSpPr>
      <dsp:spPr>
        <a:xfrm>
          <a:off x="3284683" y="1045078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04F28-62B6-4696-8506-2F09A56EC2CC}">
      <dsp:nvSpPr>
        <dsp:cNvPr id="0" name=""/>
        <dsp:cNvSpPr/>
      </dsp:nvSpPr>
      <dsp:spPr>
        <a:xfrm>
          <a:off x="2720022" y="225934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Bursiyer Yarışması</a:t>
          </a:r>
          <a:endParaRPr lang="en-US" sz="1700" kern="1200"/>
        </a:p>
      </dsp:txBody>
      <dsp:txXfrm>
        <a:off x="2720022" y="2259345"/>
        <a:ext cx="2053312" cy="720000"/>
      </dsp:txXfrm>
    </dsp:sp>
    <dsp:sp modelId="{98C84762-ED9B-44B7-90EE-CB93A152290D}">
      <dsp:nvSpPr>
        <dsp:cNvPr id="0" name=""/>
        <dsp:cNvSpPr/>
      </dsp:nvSpPr>
      <dsp:spPr>
        <a:xfrm>
          <a:off x="5697325" y="1045078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FAC29-806E-43E9-B419-ED3E8BB51AD7}">
      <dsp:nvSpPr>
        <dsp:cNvPr id="0" name=""/>
        <dsp:cNvSpPr/>
      </dsp:nvSpPr>
      <dsp:spPr>
        <a:xfrm>
          <a:off x="5132664" y="225934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Aktif Sosyal Medya Kullanımı</a:t>
          </a:r>
          <a:endParaRPr lang="en-US" sz="1700" kern="1200"/>
        </a:p>
      </dsp:txBody>
      <dsp:txXfrm>
        <a:off x="5132664" y="2259345"/>
        <a:ext cx="2053312" cy="720000"/>
      </dsp:txXfrm>
    </dsp:sp>
    <dsp:sp modelId="{9FA15127-324C-4FBB-B9FF-F0E1C7A56DF7}">
      <dsp:nvSpPr>
        <dsp:cNvPr id="0" name=""/>
        <dsp:cNvSpPr/>
      </dsp:nvSpPr>
      <dsp:spPr>
        <a:xfrm>
          <a:off x="8109967" y="1045078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46250-E189-4F13-B2A0-910DDBE19A86}">
      <dsp:nvSpPr>
        <dsp:cNvPr id="0" name=""/>
        <dsp:cNvSpPr/>
      </dsp:nvSpPr>
      <dsp:spPr>
        <a:xfrm>
          <a:off x="7545307" y="225934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Kişisel Reklamlar</a:t>
          </a:r>
          <a:endParaRPr lang="en-US" sz="1700" kern="1200"/>
        </a:p>
      </dsp:txBody>
      <dsp:txXfrm>
        <a:off x="7545307" y="2259345"/>
        <a:ext cx="2053312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81AD6-4F8B-4E41-9A91-A224C5299D98}">
      <dsp:nvSpPr>
        <dsp:cNvPr id="0" name=""/>
        <dsp:cNvSpPr/>
      </dsp:nvSpPr>
      <dsp:spPr>
        <a:xfrm>
          <a:off x="483014" y="448765"/>
          <a:ext cx="1437781" cy="143778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F8BCA-DF82-4EC1-83D9-C0CC677BE732}">
      <dsp:nvSpPr>
        <dsp:cNvPr id="0" name=""/>
        <dsp:cNvSpPr/>
      </dsp:nvSpPr>
      <dsp:spPr>
        <a:xfrm>
          <a:off x="789426" y="755177"/>
          <a:ext cx="824956" cy="8249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08326-37A9-4FBE-8164-C469617A5D01}">
      <dsp:nvSpPr>
        <dsp:cNvPr id="0" name=""/>
        <dsp:cNvSpPr/>
      </dsp:nvSpPr>
      <dsp:spPr>
        <a:xfrm>
          <a:off x="23395" y="2334380"/>
          <a:ext cx="23570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Müşteri Hizmetleri ve Mail kutusu</a:t>
          </a:r>
          <a:endParaRPr lang="en-US" sz="1600" kern="1200"/>
        </a:p>
      </dsp:txBody>
      <dsp:txXfrm>
        <a:off x="23395" y="2334380"/>
        <a:ext cx="2357018" cy="720000"/>
      </dsp:txXfrm>
    </dsp:sp>
    <dsp:sp modelId="{ED1AC422-1B31-4D79-A7CA-6348EC670967}">
      <dsp:nvSpPr>
        <dsp:cNvPr id="0" name=""/>
        <dsp:cNvSpPr/>
      </dsp:nvSpPr>
      <dsp:spPr>
        <a:xfrm>
          <a:off x="3252511" y="448765"/>
          <a:ext cx="1437781" cy="143778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0DD8B-19A2-4BF0-9E7A-10B723BDBC27}">
      <dsp:nvSpPr>
        <dsp:cNvPr id="0" name=""/>
        <dsp:cNvSpPr/>
      </dsp:nvSpPr>
      <dsp:spPr>
        <a:xfrm>
          <a:off x="3558924" y="755177"/>
          <a:ext cx="824956" cy="8249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C8658-1763-40E0-B588-1CF3A990D0A3}">
      <dsp:nvSpPr>
        <dsp:cNvPr id="0" name=""/>
        <dsp:cNvSpPr/>
      </dsp:nvSpPr>
      <dsp:spPr>
        <a:xfrm>
          <a:off x="2792892" y="2334380"/>
          <a:ext cx="23570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Sektör Temsilcileri İle Birebir İletişim</a:t>
          </a:r>
          <a:endParaRPr lang="en-US" sz="1600" kern="1200"/>
        </a:p>
      </dsp:txBody>
      <dsp:txXfrm>
        <a:off x="2792892" y="2334380"/>
        <a:ext cx="2357018" cy="720000"/>
      </dsp:txXfrm>
    </dsp:sp>
    <dsp:sp modelId="{1DBBA051-DC65-4022-822D-3D12A6EE78DD}">
      <dsp:nvSpPr>
        <dsp:cNvPr id="0" name=""/>
        <dsp:cNvSpPr/>
      </dsp:nvSpPr>
      <dsp:spPr>
        <a:xfrm>
          <a:off x="6022008" y="448765"/>
          <a:ext cx="1437781" cy="143778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E5C15-6A77-4942-BEE2-55E57A81DD3F}">
      <dsp:nvSpPr>
        <dsp:cNvPr id="0" name=""/>
        <dsp:cNvSpPr/>
      </dsp:nvSpPr>
      <dsp:spPr>
        <a:xfrm>
          <a:off x="6328421" y="755177"/>
          <a:ext cx="824956" cy="8249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E7E97-0FBA-41AC-8848-200488490DB5}">
      <dsp:nvSpPr>
        <dsp:cNvPr id="0" name=""/>
        <dsp:cNvSpPr/>
      </dsp:nvSpPr>
      <dsp:spPr>
        <a:xfrm>
          <a:off x="5562390" y="2334380"/>
          <a:ext cx="23570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Satış Sonrası Müşteri Memnuniyeti için Geri Dönüş</a:t>
          </a:r>
          <a:endParaRPr lang="en-US" sz="1600" kern="1200"/>
        </a:p>
      </dsp:txBody>
      <dsp:txXfrm>
        <a:off x="5562390" y="2334380"/>
        <a:ext cx="2357018" cy="720000"/>
      </dsp:txXfrm>
    </dsp:sp>
    <dsp:sp modelId="{4F331A8A-1903-4A9B-9F33-6BC2EA161493}">
      <dsp:nvSpPr>
        <dsp:cNvPr id="0" name=""/>
        <dsp:cNvSpPr/>
      </dsp:nvSpPr>
      <dsp:spPr>
        <a:xfrm>
          <a:off x="8791506" y="448765"/>
          <a:ext cx="1437781" cy="143778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9EE4F-C394-44D4-8FFD-019368A05289}">
      <dsp:nvSpPr>
        <dsp:cNvPr id="0" name=""/>
        <dsp:cNvSpPr/>
      </dsp:nvSpPr>
      <dsp:spPr>
        <a:xfrm>
          <a:off x="9097918" y="755177"/>
          <a:ext cx="824956" cy="8249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4C8D3-9878-487C-85D2-2E8A346E564F}">
      <dsp:nvSpPr>
        <dsp:cNvPr id="0" name=""/>
        <dsp:cNvSpPr/>
      </dsp:nvSpPr>
      <dsp:spPr>
        <a:xfrm>
          <a:off x="8331887" y="2334380"/>
          <a:ext cx="23570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Şikayet ve Öneri Mail Kutusu</a:t>
          </a:r>
          <a:endParaRPr lang="en-US" sz="1600" kern="1200"/>
        </a:p>
      </dsp:txBody>
      <dsp:txXfrm>
        <a:off x="8331887" y="2334380"/>
        <a:ext cx="23570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5A285-ABF4-4330-A091-5BF83AF89B4C}">
      <dsp:nvSpPr>
        <dsp:cNvPr id="0" name=""/>
        <dsp:cNvSpPr/>
      </dsp:nvSpPr>
      <dsp:spPr>
        <a:xfrm>
          <a:off x="0" y="642"/>
          <a:ext cx="6541475" cy="15040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39312-0695-4787-9645-50F1D7AC4F7E}">
      <dsp:nvSpPr>
        <dsp:cNvPr id="0" name=""/>
        <dsp:cNvSpPr/>
      </dsp:nvSpPr>
      <dsp:spPr>
        <a:xfrm>
          <a:off x="454964" y="339045"/>
          <a:ext cx="827207" cy="8272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41797-3FEB-44CA-9A4D-9783248F1E08}">
      <dsp:nvSpPr>
        <dsp:cNvPr id="0" name=""/>
        <dsp:cNvSpPr/>
      </dsp:nvSpPr>
      <dsp:spPr>
        <a:xfrm>
          <a:off x="1737136" y="642"/>
          <a:ext cx="4804338" cy="150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75" tIns="159175" rIns="159175" bIns="1591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Ürünün Hedef Noktası-İş İstihdamlı Tam Üyelik</a:t>
          </a:r>
          <a:endParaRPr lang="en-US" sz="2500" kern="1200"/>
        </a:p>
      </dsp:txBody>
      <dsp:txXfrm>
        <a:off x="1737136" y="642"/>
        <a:ext cx="4804338" cy="1504014"/>
      </dsp:txXfrm>
    </dsp:sp>
    <dsp:sp modelId="{FC0B802B-AC5A-4282-866E-7B43C9D8609E}">
      <dsp:nvSpPr>
        <dsp:cNvPr id="0" name=""/>
        <dsp:cNvSpPr/>
      </dsp:nvSpPr>
      <dsp:spPr>
        <a:xfrm>
          <a:off x="0" y="1880660"/>
          <a:ext cx="6541475" cy="15040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0BF35-2941-40C7-A14F-F93E7C41FDF9}">
      <dsp:nvSpPr>
        <dsp:cNvPr id="0" name=""/>
        <dsp:cNvSpPr/>
      </dsp:nvSpPr>
      <dsp:spPr>
        <a:xfrm>
          <a:off x="454964" y="2219064"/>
          <a:ext cx="827207" cy="8272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8D73F-EF6B-4DAC-80E1-3CB1F4761230}">
      <dsp:nvSpPr>
        <dsp:cNvPr id="0" name=""/>
        <dsp:cNvSpPr/>
      </dsp:nvSpPr>
      <dsp:spPr>
        <a:xfrm>
          <a:off x="1737136" y="1880660"/>
          <a:ext cx="4804338" cy="150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75" tIns="159175" rIns="159175" bIns="1591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Ek Ödenekler-Uygulama İçi Materyal Satışı,Kayıtlı Tekli Ders Satışı,Reklam Kumbarası</a:t>
          </a:r>
          <a:endParaRPr lang="en-US" sz="2500" kern="1200"/>
        </a:p>
      </dsp:txBody>
      <dsp:txXfrm>
        <a:off x="1737136" y="1880660"/>
        <a:ext cx="4804338" cy="1504014"/>
      </dsp:txXfrm>
    </dsp:sp>
    <dsp:sp modelId="{7C619DEC-0214-44D4-9593-837C81447653}">
      <dsp:nvSpPr>
        <dsp:cNvPr id="0" name=""/>
        <dsp:cNvSpPr/>
      </dsp:nvSpPr>
      <dsp:spPr>
        <a:xfrm>
          <a:off x="0" y="3760678"/>
          <a:ext cx="6541475" cy="15040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81F20A-F9C7-4ABC-928F-305306C626BA}">
      <dsp:nvSpPr>
        <dsp:cNvPr id="0" name=""/>
        <dsp:cNvSpPr/>
      </dsp:nvSpPr>
      <dsp:spPr>
        <a:xfrm>
          <a:off x="454964" y="4099082"/>
          <a:ext cx="827207" cy="8272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DBD1C-2C2B-40EA-9152-F1B106F664D4}">
      <dsp:nvSpPr>
        <dsp:cNvPr id="0" name=""/>
        <dsp:cNvSpPr/>
      </dsp:nvSpPr>
      <dsp:spPr>
        <a:xfrm>
          <a:off x="1737136" y="3760678"/>
          <a:ext cx="4804338" cy="1504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75" tIns="159175" rIns="159175" bIns="15917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Ürünün Hedef Kitlesi-Yeni Lisans Mezunları,Üniversite 4.sınıf Öğrencileri,İş Bulamayanlar </a:t>
          </a:r>
          <a:endParaRPr lang="en-US" sz="2500" kern="1200"/>
        </a:p>
      </dsp:txBody>
      <dsp:txXfrm>
        <a:off x="1737136" y="3760678"/>
        <a:ext cx="4804338" cy="1504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9AAB1-01D9-F840-8593-C34AB8AC0027}">
      <dsp:nvSpPr>
        <dsp:cNvPr id="0" name=""/>
        <dsp:cNvSpPr/>
      </dsp:nvSpPr>
      <dsp:spPr>
        <a:xfrm>
          <a:off x="0" y="810587"/>
          <a:ext cx="5566706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1B02D-FBC7-B341-A180-F7335E09A8F1}">
      <dsp:nvSpPr>
        <dsp:cNvPr id="0" name=""/>
        <dsp:cNvSpPr/>
      </dsp:nvSpPr>
      <dsp:spPr>
        <a:xfrm>
          <a:off x="278335" y="589187"/>
          <a:ext cx="3896694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86" tIns="0" rIns="14728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Makine Mühendisliği,</a:t>
          </a:r>
          <a:endParaRPr lang="en-US" sz="1500" kern="1200"/>
        </a:p>
      </dsp:txBody>
      <dsp:txXfrm>
        <a:off x="299951" y="610803"/>
        <a:ext cx="3853462" cy="399568"/>
      </dsp:txXfrm>
    </dsp:sp>
    <dsp:sp modelId="{0ACFD334-6FE9-D742-AA42-2D610B3A8714}">
      <dsp:nvSpPr>
        <dsp:cNvPr id="0" name=""/>
        <dsp:cNvSpPr/>
      </dsp:nvSpPr>
      <dsp:spPr>
        <a:xfrm>
          <a:off x="0" y="1490987"/>
          <a:ext cx="5566706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85184"/>
              <a:satOff val="1039"/>
              <a:lumOff val="-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3CAC1-9457-0845-AA63-12E647907430}">
      <dsp:nvSpPr>
        <dsp:cNvPr id="0" name=""/>
        <dsp:cNvSpPr/>
      </dsp:nvSpPr>
      <dsp:spPr>
        <a:xfrm>
          <a:off x="278335" y="1269587"/>
          <a:ext cx="3896694" cy="442800"/>
        </a:xfrm>
        <a:prstGeom prst="roundRect">
          <a:avLst/>
        </a:prstGeom>
        <a:solidFill>
          <a:schemeClr val="accent5">
            <a:hueOff val="285184"/>
            <a:satOff val="1039"/>
            <a:lumOff val="-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86" tIns="0" rIns="14728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Elektrik-Elektronik Mühendisliği,</a:t>
          </a:r>
          <a:endParaRPr lang="en-US" sz="1500" kern="1200"/>
        </a:p>
      </dsp:txBody>
      <dsp:txXfrm>
        <a:off x="299951" y="1291203"/>
        <a:ext cx="3853462" cy="399568"/>
      </dsp:txXfrm>
    </dsp:sp>
    <dsp:sp modelId="{63E71C2C-18D2-2B41-BF4F-82C175782F54}">
      <dsp:nvSpPr>
        <dsp:cNvPr id="0" name=""/>
        <dsp:cNvSpPr/>
      </dsp:nvSpPr>
      <dsp:spPr>
        <a:xfrm>
          <a:off x="0" y="2171387"/>
          <a:ext cx="5566706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70368"/>
              <a:satOff val="2077"/>
              <a:lumOff val="-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C04C3-D096-1746-A942-461170F90752}">
      <dsp:nvSpPr>
        <dsp:cNvPr id="0" name=""/>
        <dsp:cNvSpPr/>
      </dsp:nvSpPr>
      <dsp:spPr>
        <a:xfrm>
          <a:off x="278335" y="1949987"/>
          <a:ext cx="3896694" cy="442800"/>
        </a:xfrm>
        <a:prstGeom prst="roundRect">
          <a:avLst/>
        </a:prstGeom>
        <a:solidFill>
          <a:schemeClr val="accent5">
            <a:hueOff val="570368"/>
            <a:satOff val="2077"/>
            <a:lumOff val="-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86" tIns="0" rIns="14728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Bilgisayar/Yazılım Mühendisliği,</a:t>
          </a:r>
          <a:endParaRPr lang="en-US" sz="1500" kern="1200"/>
        </a:p>
      </dsp:txBody>
      <dsp:txXfrm>
        <a:off x="299951" y="1971603"/>
        <a:ext cx="3853462" cy="399568"/>
      </dsp:txXfrm>
    </dsp:sp>
    <dsp:sp modelId="{5A8CB9B4-343E-3442-B408-FBFA9B238067}">
      <dsp:nvSpPr>
        <dsp:cNvPr id="0" name=""/>
        <dsp:cNvSpPr/>
      </dsp:nvSpPr>
      <dsp:spPr>
        <a:xfrm>
          <a:off x="0" y="2851787"/>
          <a:ext cx="5566706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855551"/>
              <a:satOff val="3116"/>
              <a:lumOff val="-1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3DFB9-CF70-1A46-A01C-8A14D20ED6F4}">
      <dsp:nvSpPr>
        <dsp:cNvPr id="0" name=""/>
        <dsp:cNvSpPr/>
      </dsp:nvSpPr>
      <dsp:spPr>
        <a:xfrm>
          <a:off x="278335" y="2630387"/>
          <a:ext cx="3896694" cy="442800"/>
        </a:xfrm>
        <a:prstGeom prst="roundRect">
          <a:avLst/>
        </a:prstGeom>
        <a:solidFill>
          <a:schemeClr val="accent5">
            <a:hueOff val="855551"/>
            <a:satOff val="3116"/>
            <a:lumOff val="-1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86" tIns="0" rIns="14728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Uluslararası İlişkiler,Pazarlama,Ekonomi,İşletme vb,</a:t>
          </a:r>
          <a:endParaRPr lang="en-US" sz="1500" kern="1200"/>
        </a:p>
      </dsp:txBody>
      <dsp:txXfrm>
        <a:off x="299951" y="2652003"/>
        <a:ext cx="3853462" cy="399568"/>
      </dsp:txXfrm>
    </dsp:sp>
    <dsp:sp modelId="{3F6D8A80-8B09-7F42-BEB3-756707192E45}">
      <dsp:nvSpPr>
        <dsp:cNvPr id="0" name=""/>
        <dsp:cNvSpPr/>
      </dsp:nvSpPr>
      <dsp:spPr>
        <a:xfrm>
          <a:off x="0" y="3532187"/>
          <a:ext cx="5566706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140735"/>
              <a:satOff val="4154"/>
              <a:lumOff val="-1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54BE4-3497-3546-BD53-A552DC3B18F5}">
      <dsp:nvSpPr>
        <dsp:cNvPr id="0" name=""/>
        <dsp:cNvSpPr/>
      </dsp:nvSpPr>
      <dsp:spPr>
        <a:xfrm>
          <a:off x="278335" y="3310787"/>
          <a:ext cx="3896694" cy="442800"/>
        </a:xfrm>
        <a:prstGeom prst="roundRect">
          <a:avLst/>
        </a:prstGeom>
        <a:solidFill>
          <a:schemeClr val="accent5">
            <a:hueOff val="1140735"/>
            <a:satOff val="4154"/>
            <a:lumOff val="-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86" tIns="0" rIns="14728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Fizik,Fizik Mühendisliği</a:t>
          </a:r>
          <a:endParaRPr lang="en-US" sz="1500" kern="1200"/>
        </a:p>
      </dsp:txBody>
      <dsp:txXfrm>
        <a:off x="299951" y="3332403"/>
        <a:ext cx="3853462" cy="399568"/>
      </dsp:txXfrm>
    </dsp:sp>
    <dsp:sp modelId="{1DCF3273-8FEE-A64E-80EE-923436DB0A36}">
      <dsp:nvSpPr>
        <dsp:cNvPr id="0" name=""/>
        <dsp:cNvSpPr/>
      </dsp:nvSpPr>
      <dsp:spPr>
        <a:xfrm>
          <a:off x="0" y="4212587"/>
          <a:ext cx="5566706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425919"/>
              <a:satOff val="5193"/>
              <a:lumOff val="-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2E2CA-AEB0-7A43-A823-270CE0474B33}">
      <dsp:nvSpPr>
        <dsp:cNvPr id="0" name=""/>
        <dsp:cNvSpPr/>
      </dsp:nvSpPr>
      <dsp:spPr>
        <a:xfrm>
          <a:off x="278335" y="3991187"/>
          <a:ext cx="3896694" cy="442800"/>
        </a:xfrm>
        <a:prstGeom prst="roundRect">
          <a:avLst/>
        </a:prstGeom>
        <a:solidFill>
          <a:schemeClr val="accent5">
            <a:hueOff val="1425919"/>
            <a:satOff val="5193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86" tIns="0" rIns="14728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Uçak Mühendisliği</a:t>
          </a:r>
          <a:endParaRPr lang="en-US" sz="1500" kern="1200"/>
        </a:p>
      </dsp:txBody>
      <dsp:txXfrm>
        <a:off x="299951" y="4012803"/>
        <a:ext cx="3853462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231FE-954E-AC4B-B18F-457F2E704D10}">
      <dsp:nvSpPr>
        <dsp:cNvPr id="0" name=""/>
        <dsp:cNvSpPr/>
      </dsp:nvSpPr>
      <dsp:spPr>
        <a:xfrm>
          <a:off x="1046123" y="624"/>
          <a:ext cx="2693767" cy="16162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 dirty="0"/>
            <a:t>OTOMOTİV </a:t>
          </a:r>
          <a:endParaRPr lang="en-US" sz="3800" kern="1200" dirty="0"/>
        </a:p>
      </dsp:txBody>
      <dsp:txXfrm>
        <a:off x="1046123" y="624"/>
        <a:ext cx="2693767" cy="1616260"/>
      </dsp:txXfrm>
    </dsp:sp>
    <dsp:sp modelId="{333BEC75-ABD1-FA4F-86F1-7494F930EF4E}">
      <dsp:nvSpPr>
        <dsp:cNvPr id="0" name=""/>
        <dsp:cNvSpPr/>
      </dsp:nvSpPr>
      <dsp:spPr>
        <a:xfrm>
          <a:off x="4009267" y="624"/>
          <a:ext cx="2693767" cy="1616260"/>
        </a:xfrm>
        <a:prstGeom prst="rect">
          <a:avLst/>
        </a:prstGeom>
        <a:solidFill>
          <a:schemeClr val="accent5">
            <a:hueOff val="475306"/>
            <a:satOff val="1731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 dirty="0"/>
            <a:t>SAVUNMA</a:t>
          </a:r>
        </a:p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 dirty="0"/>
            <a:t>SANAYİİ </a:t>
          </a:r>
          <a:endParaRPr lang="en-US" sz="3800" kern="1200" dirty="0"/>
        </a:p>
      </dsp:txBody>
      <dsp:txXfrm>
        <a:off x="4009267" y="624"/>
        <a:ext cx="2693767" cy="1616260"/>
      </dsp:txXfrm>
    </dsp:sp>
    <dsp:sp modelId="{5CF6F44E-3177-0542-A5FA-F16C55FB9B99}">
      <dsp:nvSpPr>
        <dsp:cNvPr id="0" name=""/>
        <dsp:cNvSpPr/>
      </dsp:nvSpPr>
      <dsp:spPr>
        <a:xfrm>
          <a:off x="6972411" y="624"/>
          <a:ext cx="2693767" cy="1616260"/>
        </a:xfrm>
        <a:prstGeom prst="rect">
          <a:avLst/>
        </a:prstGeom>
        <a:solidFill>
          <a:schemeClr val="accent5">
            <a:hueOff val="950613"/>
            <a:satOff val="3462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 dirty="0"/>
            <a:t>TEKNOLOJİ </a:t>
          </a:r>
          <a:endParaRPr lang="en-US" sz="3800" kern="1200" dirty="0"/>
        </a:p>
      </dsp:txBody>
      <dsp:txXfrm>
        <a:off x="6972411" y="624"/>
        <a:ext cx="2693767" cy="1616260"/>
      </dsp:txXfrm>
    </dsp:sp>
    <dsp:sp modelId="{6BEF603E-4A26-CB41-A56D-8F22F95E12DE}">
      <dsp:nvSpPr>
        <dsp:cNvPr id="0" name=""/>
        <dsp:cNvSpPr/>
      </dsp:nvSpPr>
      <dsp:spPr>
        <a:xfrm>
          <a:off x="4009267" y="1886261"/>
          <a:ext cx="2693767" cy="1616260"/>
        </a:xfrm>
        <a:prstGeom prst="rect">
          <a:avLst/>
        </a:prstGeom>
        <a:solidFill>
          <a:schemeClr val="accent5">
            <a:hueOff val="1425919"/>
            <a:satOff val="5193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 dirty="0"/>
            <a:t>YAZILIM</a:t>
          </a:r>
          <a:endParaRPr lang="en-US" sz="3800" kern="1200" dirty="0"/>
        </a:p>
      </dsp:txBody>
      <dsp:txXfrm>
        <a:off x="4009267" y="1886261"/>
        <a:ext cx="2693767" cy="1616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E7B81-EAEC-492D-A195-706A05DA9E93}">
      <dsp:nvSpPr>
        <dsp:cNvPr id="0" name=""/>
        <dsp:cNvSpPr/>
      </dsp:nvSpPr>
      <dsp:spPr>
        <a:xfrm>
          <a:off x="94855" y="1311889"/>
          <a:ext cx="898683" cy="898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0C421-9248-4BB5-A4A0-32DDB712E347}">
      <dsp:nvSpPr>
        <dsp:cNvPr id="0" name=""/>
        <dsp:cNvSpPr/>
      </dsp:nvSpPr>
      <dsp:spPr>
        <a:xfrm>
          <a:off x="283579" y="1500612"/>
          <a:ext cx="521236" cy="5212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4C8BF-E455-45A3-ADCE-848FDEA64A1B}">
      <dsp:nvSpPr>
        <dsp:cNvPr id="0" name=""/>
        <dsp:cNvSpPr/>
      </dsp:nvSpPr>
      <dsp:spPr>
        <a:xfrm>
          <a:off x="1186114" y="1311889"/>
          <a:ext cx="2118324" cy="898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SAYISAL SINAVI</a:t>
          </a:r>
          <a:endParaRPr lang="en-US" sz="2400" kern="1200"/>
        </a:p>
      </dsp:txBody>
      <dsp:txXfrm>
        <a:off x="1186114" y="1311889"/>
        <a:ext cx="2118324" cy="898683"/>
      </dsp:txXfrm>
    </dsp:sp>
    <dsp:sp modelId="{13F2E1BE-AB47-42D0-A1A7-8CD5BF92626A}">
      <dsp:nvSpPr>
        <dsp:cNvPr id="0" name=""/>
        <dsp:cNvSpPr/>
      </dsp:nvSpPr>
      <dsp:spPr>
        <a:xfrm>
          <a:off x="3673540" y="1311889"/>
          <a:ext cx="898683" cy="898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D5DC2-D827-4D29-9829-997AE35772C3}">
      <dsp:nvSpPr>
        <dsp:cNvPr id="0" name=""/>
        <dsp:cNvSpPr/>
      </dsp:nvSpPr>
      <dsp:spPr>
        <a:xfrm>
          <a:off x="3862264" y="1500612"/>
          <a:ext cx="521236" cy="5212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7D800-FE91-42EE-BA96-35E35D127AC7}">
      <dsp:nvSpPr>
        <dsp:cNvPr id="0" name=""/>
        <dsp:cNvSpPr/>
      </dsp:nvSpPr>
      <dsp:spPr>
        <a:xfrm>
          <a:off x="4764799" y="1311889"/>
          <a:ext cx="2118324" cy="898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İNGİLİZCE SINAVI</a:t>
          </a:r>
          <a:endParaRPr lang="en-US" sz="2400" kern="1200"/>
        </a:p>
      </dsp:txBody>
      <dsp:txXfrm>
        <a:off x="4764799" y="1311889"/>
        <a:ext cx="2118324" cy="898683"/>
      </dsp:txXfrm>
    </dsp:sp>
    <dsp:sp modelId="{5B21FCB8-753D-4573-9266-F1091CA48269}">
      <dsp:nvSpPr>
        <dsp:cNvPr id="0" name=""/>
        <dsp:cNvSpPr/>
      </dsp:nvSpPr>
      <dsp:spPr>
        <a:xfrm>
          <a:off x="7252226" y="1311889"/>
          <a:ext cx="898683" cy="898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C2552-56CE-447A-A63E-C6AC87249815}">
      <dsp:nvSpPr>
        <dsp:cNvPr id="0" name=""/>
        <dsp:cNvSpPr/>
      </dsp:nvSpPr>
      <dsp:spPr>
        <a:xfrm>
          <a:off x="7440949" y="1500612"/>
          <a:ext cx="521236" cy="5212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8DB64-B364-47A9-927B-71390832585E}">
      <dsp:nvSpPr>
        <dsp:cNvPr id="0" name=""/>
        <dsp:cNvSpPr/>
      </dsp:nvSpPr>
      <dsp:spPr>
        <a:xfrm>
          <a:off x="8343484" y="1311889"/>
          <a:ext cx="2118324" cy="898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KİŞİLİK ENVANTERİ</a:t>
          </a:r>
          <a:endParaRPr lang="en-US" sz="2400" kern="1200"/>
        </a:p>
      </dsp:txBody>
      <dsp:txXfrm>
        <a:off x="8343484" y="1311889"/>
        <a:ext cx="2118324" cy="8986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A335B-3C90-4E1B-8E72-39D0D9F459B8}">
      <dsp:nvSpPr>
        <dsp:cNvPr id="0" name=""/>
        <dsp:cNvSpPr/>
      </dsp:nvSpPr>
      <dsp:spPr>
        <a:xfrm>
          <a:off x="620951" y="19258"/>
          <a:ext cx="1147020" cy="11470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B31A7-EB79-4270-BCBF-15BC24B10A06}">
      <dsp:nvSpPr>
        <dsp:cNvPr id="0" name=""/>
        <dsp:cNvSpPr/>
      </dsp:nvSpPr>
      <dsp:spPr>
        <a:xfrm>
          <a:off x="861825" y="260132"/>
          <a:ext cx="665271" cy="6652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E89C9-B9FD-4A41-8DD8-A10F5A9369AE}">
      <dsp:nvSpPr>
        <dsp:cNvPr id="0" name=""/>
        <dsp:cNvSpPr/>
      </dsp:nvSpPr>
      <dsp:spPr>
        <a:xfrm>
          <a:off x="2013761" y="19258"/>
          <a:ext cx="2703689" cy="114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Sınavdan Başarılı Olan Adaylar seçilir.</a:t>
          </a:r>
          <a:endParaRPr lang="en-US" sz="1800" kern="1200" dirty="0"/>
        </a:p>
      </dsp:txBody>
      <dsp:txXfrm>
        <a:off x="2013761" y="19258"/>
        <a:ext cx="2703689" cy="1147020"/>
      </dsp:txXfrm>
    </dsp:sp>
    <dsp:sp modelId="{F98BC677-1BF9-4052-8493-73E1FBD4E621}">
      <dsp:nvSpPr>
        <dsp:cNvPr id="0" name=""/>
        <dsp:cNvSpPr/>
      </dsp:nvSpPr>
      <dsp:spPr>
        <a:xfrm>
          <a:off x="5188548" y="19258"/>
          <a:ext cx="1147020" cy="11470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FC40C-6462-47C5-B3AC-6D3883028076}">
      <dsp:nvSpPr>
        <dsp:cNvPr id="0" name=""/>
        <dsp:cNvSpPr/>
      </dsp:nvSpPr>
      <dsp:spPr>
        <a:xfrm>
          <a:off x="5429422" y="260132"/>
          <a:ext cx="665271" cy="6652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0DA5D-52E9-4C4A-BC46-67DE07CAB54E}">
      <dsp:nvSpPr>
        <dsp:cNvPr id="0" name=""/>
        <dsp:cNvSpPr/>
      </dsp:nvSpPr>
      <dsp:spPr>
        <a:xfrm>
          <a:off x="6581358" y="19258"/>
          <a:ext cx="2703689" cy="114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Eğitim 3 ayda bir tekrar başlayacak </a:t>
          </a:r>
          <a:r>
            <a:rPr lang="tr-TR" sz="1800" kern="1200" dirty="0" err="1"/>
            <a:t>olup,online</a:t>
          </a:r>
          <a:r>
            <a:rPr lang="tr-TR" sz="1800" kern="1200" dirty="0"/>
            <a:t> ve kayıt eğitimler bulunur.</a:t>
          </a:r>
          <a:endParaRPr lang="en-US" sz="1800" kern="1200" dirty="0"/>
        </a:p>
      </dsp:txBody>
      <dsp:txXfrm>
        <a:off x="6581358" y="19258"/>
        <a:ext cx="2703689" cy="1147020"/>
      </dsp:txXfrm>
    </dsp:sp>
    <dsp:sp modelId="{5B1FD5D0-F89C-49A4-89D2-6EC63376B157}">
      <dsp:nvSpPr>
        <dsp:cNvPr id="0" name=""/>
        <dsp:cNvSpPr/>
      </dsp:nvSpPr>
      <dsp:spPr>
        <a:xfrm>
          <a:off x="620951" y="2062533"/>
          <a:ext cx="1147020" cy="11470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22E31-BFDA-419D-9F30-095449ECECA4}">
      <dsp:nvSpPr>
        <dsp:cNvPr id="0" name=""/>
        <dsp:cNvSpPr/>
      </dsp:nvSpPr>
      <dsp:spPr>
        <a:xfrm>
          <a:off x="861825" y="2303407"/>
          <a:ext cx="665271" cy="6652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A1F6A-7CA5-4D6A-BE0B-2D03F5694EB6}">
      <dsp:nvSpPr>
        <dsp:cNvPr id="0" name=""/>
        <dsp:cNvSpPr/>
      </dsp:nvSpPr>
      <dsp:spPr>
        <a:xfrm>
          <a:off x="2013761" y="2062533"/>
          <a:ext cx="2703689" cy="114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Seçilen adaylar sınav sonuçları ve özellikle kişilik envanteri sonuçlarına uygun sektörlerle ve departmanlarla eşleştirilir.</a:t>
          </a:r>
          <a:endParaRPr lang="en-US" sz="1800" kern="1200" dirty="0"/>
        </a:p>
      </dsp:txBody>
      <dsp:txXfrm>
        <a:off x="2013761" y="2062533"/>
        <a:ext cx="2703689" cy="1147020"/>
      </dsp:txXfrm>
    </dsp:sp>
    <dsp:sp modelId="{0CA147D2-32A2-4A07-9F59-E9E982D285D1}">
      <dsp:nvSpPr>
        <dsp:cNvPr id="0" name=""/>
        <dsp:cNvSpPr/>
      </dsp:nvSpPr>
      <dsp:spPr>
        <a:xfrm>
          <a:off x="5188548" y="2062533"/>
          <a:ext cx="1147020" cy="11470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33180-D3C4-4C89-A918-816D5D5290CD}">
      <dsp:nvSpPr>
        <dsp:cNvPr id="0" name=""/>
        <dsp:cNvSpPr/>
      </dsp:nvSpPr>
      <dsp:spPr>
        <a:xfrm>
          <a:off x="5429422" y="2303407"/>
          <a:ext cx="665271" cy="6652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59E4E-FA3F-4FC3-BD28-DFC08F93791B}">
      <dsp:nvSpPr>
        <dsp:cNvPr id="0" name=""/>
        <dsp:cNvSpPr/>
      </dsp:nvSpPr>
      <dsp:spPr>
        <a:xfrm>
          <a:off x="6581358" y="2062533"/>
          <a:ext cx="2703689" cy="114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Eşleştirilen sektörlerde bulunan temsilci şirketler eğitim içeriğine başlar ve kendi öğrencilerini yetiştirir.</a:t>
          </a:r>
          <a:endParaRPr lang="en-US" sz="1800" kern="1200"/>
        </a:p>
      </dsp:txBody>
      <dsp:txXfrm>
        <a:off x="6581358" y="2062533"/>
        <a:ext cx="2703689" cy="1147020"/>
      </dsp:txXfrm>
    </dsp:sp>
    <dsp:sp modelId="{2AF59657-4EAA-4696-86A9-EE3D4A58DAED}">
      <dsp:nvSpPr>
        <dsp:cNvPr id="0" name=""/>
        <dsp:cNvSpPr/>
      </dsp:nvSpPr>
      <dsp:spPr>
        <a:xfrm>
          <a:off x="620951" y="4105808"/>
          <a:ext cx="1147020" cy="11470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4E482-4AD9-4C40-84F7-79B51BD3918B}">
      <dsp:nvSpPr>
        <dsp:cNvPr id="0" name=""/>
        <dsp:cNvSpPr/>
      </dsp:nvSpPr>
      <dsp:spPr>
        <a:xfrm>
          <a:off x="861825" y="4346682"/>
          <a:ext cx="665271" cy="6652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28A8D-E0CF-412D-9372-BBA2F41ED85A}">
      <dsp:nvSpPr>
        <dsp:cNvPr id="0" name=""/>
        <dsp:cNvSpPr/>
      </dsp:nvSpPr>
      <dsp:spPr>
        <a:xfrm>
          <a:off x="2013761" y="4105808"/>
          <a:ext cx="2703689" cy="114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Yetiştirilen öğrenciler kendi alanlarına </a:t>
          </a:r>
          <a:r>
            <a:rPr lang="tr-TR" sz="1800" kern="1200" dirty="0" err="1"/>
            <a:t>ektsta</a:t>
          </a:r>
          <a:r>
            <a:rPr lang="tr-TR" sz="1800" kern="1200" dirty="0"/>
            <a:t> olarak ortak dersler alır.</a:t>
          </a:r>
          <a:endParaRPr lang="en-US" sz="1800" kern="1200" dirty="0"/>
        </a:p>
      </dsp:txBody>
      <dsp:txXfrm>
        <a:off x="2013761" y="4105808"/>
        <a:ext cx="2703689" cy="11470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373ED-99B0-41A9-94F7-6862E892F1FC}">
      <dsp:nvSpPr>
        <dsp:cNvPr id="0" name=""/>
        <dsp:cNvSpPr/>
      </dsp:nvSpPr>
      <dsp:spPr>
        <a:xfrm>
          <a:off x="108989" y="387560"/>
          <a:ext cx="1282575" cy="12825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C3BEF-28C3-4275-B1F6-500FDC5205F3}">
      <dsp:nvSpPr>
        <dsp:cNvPr id="0" name=""/>
        <dsp:cNvSpPr/>
      </dsp:nvSpPr>
      <dsp:spPr>
        <a:xfrm>
          <a:off x="378329" y="656901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4500D-E1DA-4DCF-92C3-B687587A4764}">
      <dsp:nvSpPr>
        <dsp:cNvPr id="0" name=""/>
        <dsp:cNvSpPr/>
      </dsp:nvSpPr>
      <dsp:spPr>
        <a:xfrm>
          <a:off x="1666401" y="38756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Eğitim sonu akademik araştırmalar projeler tamamlanır</a:t>
          </a:r>
          <a:endParaRPr lang="en-US" sz="2300" kern="1200" dirty="0"/>
        </a:p>
      </dsp:txBody>
      <dsp:txXfrm>
        <a:off x="1666401" y="387560"/>
        <a:ext cx="3023212" cy="1282575"/>
      </dsp:txXfrm>
    </dsp:sp>
    <dsp:sp modelId="{CC784774-BBF8-453C-962B-3E797524974A}">
      <dsp:nvSpPr>
        <dsp:cNvPr id="0" name=""/>
        <dsp:cNvSpPr/>
      </dsp:nvSpPr>
      <dsp:spPr>
        <a:xfrm>
          <a:off x="5216385" y="387560"/>
          <a:ext cx="1282575" cy="12825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04E8D-61C1-4221-9581-9EAC49F92127}">
      <dsp:nvSpPr>
        <dsp:cNvPr id="0" name=""/>
        <dsp:cNvSpPr/>
      </dsp:nvSpPr>
      <dsp:spPr>
        <a:xfrm>
          <a:off x="5485726" y="656901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CAE23-1E45-4C65-A421-1D4A9CA4E085}">
      <dsp:nvSpPr>
        <dsp:cNvPr id="0" name=""/>
        <dsp:cNvSpPr/>
      </dsp:nvSpPr>
      <dsp:spPr>
        <a:xfrm>
          <a:off x="6773798" y="387560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10 günlük staj başlanır</a:t>
          </a:r>
          <a:endParaRPr lang="en-US" sz="2300" kern="1200" dirty="0"/>
        </a:p>
      </dsp:txBody>
      <dsp:txXfrm>
        <a:off x="6773798" y="387560"/>
        <a:ext cx="3023212" cy="1282575"/>
      </dsp:txXfrm>
    </dsp:sp>
    <dsp:sp modelId="{2D21743F-5767-4F4D-A4A9-5CD7804B0D9D}">
      <dsp:nvSpPr>
        <dsp:cNvPr id="0" name=""/>
        <dsp:cNvSpPr/>
      </dsp:nvSpPr>
      <dsp:spPr>
        <a:xfrm>
          <a:off x="108989" y="2354288"/>
          <a:ext cx="1282575" cy="12825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4AC16-D4EF-40C8-B399-4D2838658202}">
      <dsp:nvSpPr>
        <dsp:cNvPr id="0" name=""/>
        <dsp:cNvSpPr/>
      </dsp:nvSpPr>
      <dsp:spPr>
        <a:xfrm>
          <a:off x="378329" y="2623628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85781-30B9-495B-987C-B41ECC7092EF}">
      <dsp:nvSpPr>
        <dsp:cNvPr id="0" name=""/>
        <dsp:cNvSpPr/>
      </dsp:nvSpPr>
      <dsp:spPr>
        <a:xfrm>
          <a:off x="1666401" y="2354288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Sektör temsilcileriyle kişiye özel cv desteği </a:t>
          </a:r>
          <a:r>
            <a:rPr lang="tr-TR" sz="2300" kern="1200" dirty="0" err="1"/>
            <a:t>verilir,sertifika</a:t>
          </a:r>
          <a:r>
            <a:rPr lang="tr-TR" sz="2300" kern="1200" dirty="0"/>
            <a:t> ve cv yollanır</a:t>
          </a:r>
          <a:endParaRPr lang="en-US" sz="2300" kern="1200" dirty="0"/>
        </a:p>
      </dsp:txBody>
      <dsp:txXfrm>
        <a:off x="1666401" y="2354288"/>
        <a:ext cx="3023212" cy="1282575"/>
      </dsp:txXfrm>
    </dsp:sp>
    <dsp:sp modelId="{A1975328-F75F-49A3-AC28-30CB8A603383}">
      <dsp:nvSpPr>
        <dsp:cNvPr id="0" name=""/>
        <dsp:cNvSpPr/>
      </dsp:nvSpPr>
      <dsp:spPr>
        <a:xfrm>
          <a:off x="5216385" y="2354288"/>
          <a:ext cx="1282575" cy="12825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60627-2848-40DA-AD52-7103DD4EE4D9}">
      <dsp:nvSpPr>
        <dsp:cNvPr id="0" name=""/>
        <dsp:cNvSpPr/>
      </dsp:nvSpPr>
      <dsp:spPr>
        <a:xfrm>
          <a:off x="5485726" y="2623628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3ADD0-4309-4E5B-BC04-B5737EAA47E9}">
      <dsp:nvSpPr>
        <dsp:cNvPr id="0" name=""/>
        <dsp:cNvSpPr/>
      </dsp:nvSpPr>
      <dsp:spPr>
        <a:xfrm>
          <a:off x="6773798" y="2354288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Uygun görülen adaylar işe başlar</a:t>
          </a:r>
          <a:endParaRPr lang="en-US" sz="2300" kern="1200" dirty="0"/>
        </a:p>
      </dsp:txBody>
      <dsp:txXfrm>
        <a:off x="6773798" y="2354288"/>
        <a:ext cx="3023212" cy="12825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7AA9E-E1EB-AD4C-AFF3-743BA0A562C2}">
      <dsp:nvSpPr>
        <dsp:cNvPr id="0" name=""/>
        <dsp:cNvSpPr/>
      </dsp:nvSpPr>
      <dsp:spPr>
        <a:xfrm>
          <a:off x="0" y="0"/>
          <a:ext cx="4842888" cy="9264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Sektöre ve bölüme göre seçilen öğrencilere teorik dersler,</a:t>
          </a:r>
          <a:endParaRPr lang="en-US" sz="1800" kern="1200"/>
        </a:p>
      </dsp:txBody>
      <dsp:txXfrm>
        <a:off x="27135" y="27135"/>
        <a:ext cx="3734786" cy="872175"/>
      </dsp:txXfrm>
    </dsp:sp>
    <dsp:sp modelId="{FA797632-7E0F-EF46-9B38-D627A4BC74C0}">
      <dsp:nvSpPr>
        <dsp:cNvPr id="0" name=""/>
        <dsp:cNvSpPr/>
      </dsp:nvSpPr>
      <dsp:spPr>
        <a:xfrm>
          <a:off x="361644" y="1055119"/>
          <a:ext cx="4842888" cy="926445"/>
        </a:xfrm>
        <a:prstGeom prst="roundRect">
          <a:avLst>
            <a:gd name="adj" fmla="val 10000"/>
          </a:avLst>
        </a:prstGeom>
        <a:solidFill>
          <a:schemeClr val="accent2">
            <a:hueOff val="382119"/>
            <a:satOff val="-2857"/>
            <a:lumOff val="-9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Sektörün ihtiyaç duyduğu ve kullanılan bilgisayar destekli programlar,</a:t>
          </a:r>
          <a:endParaRPr lang="en-US" sz="1800" kern="1200"/>
        </a:p>
      </dsp:txBody>
      <dsp:txXfrm>
        <a:off x="388779" y="1082254"/>
        <a:ext cx="3824784" cy="872175"/>
      </dsp:txXfrm>
    </dsp:sp>
    <dsp:sp modelId="{2A252C03-E05C-1D4B-906F-00A386847E38}">
      <dsp:nvSpPr>
        <dsp:cNvPr id="0" name=""/>
        <dsp:cNvSpPr/>
      </dsp:nvSpPr>
      <dsp:spPr>
        <a:xfrm>
          <a:off x="723288" y="2110238"/>
          <a:ext cx="4842888" cy="926445"/>
        </a:xfrm>
        <a:prstGeom prst="roundRect">
          <a:avLst>
            <a:gd name="adj" fmla="val 10000"/>
          </a:avLst>
        </a:prstGeom>
        <a:solidFill>
          <a:schemeClr val="accent2">
            <a:hueOff val="764237"/>
            <a:satOff val="-5715"/>
            <a:lumOff val="-1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Belirlenen alan ve sektör için  </a:t>
          </a:r>
          <a:r>
            <a:rPr lang="tr-TR" sz="1800" kern="1200" dirty="0" err="1"/>
            <a:t>projeler,akademik</a:t>
          </a:r>
          <a:r>
            <a:rPr lang="tr-TR" sz="1800" kern="1200" dirty="0"/>
            <a:t> araştırmalar,</a:t>
          </a:r>
          <a:endParaRPr lang="en-US" sz="1800" kern="1200" dirty="0"/>
        </a:p>
      </dsp:txBody>
      <dsp:txXfrm>
        <a:off x="750423" y="2137373"/>
        <a:ext cx="3824784" cy="872175"/>
      </dsp:txXfrm>
    </dsp:sp>
    <dsp:sp modelId="{DCD7F617-6F09-B447-8D6E-CA912490B9D3}">
      <dsp:nvSpPr>
        <dsp:cNvPr id="0" name=""/>
        <dsp:cNvSpPr/>
      </dsp:nvSpPr>
      <dsp:spPr>
        <a:xfrm>
          <a:off x="1084932" y="3165357"/>
          <a:ext cx="4842888" cy="926445"/>
        </a:xfrm>
        <a:prstGeom prst="roundRect">
          <a:avLst>
            <a:gd name="adj" fmla="val 10000"/>
          </a:avLst>
        </a:prstGeom>
        <a:solidFill>
          <a:schemeClr val="accent2">
            <a:hueOff val="1146356"/>
            <a:satOff val="-8572"/>
            <a:lumOff val="-27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10 günlük bir yüz yüze staj imkanı,</a:t>
          </a:r>
          <a:endParaRPr lang="en-US" sz="1800" kern="1200" dirty="0"/>
        </a:p>
      </dsp:txBody>
      <dsp:txXfrm>
        <a:off x="1112067" y="3192492"/>
        <a:ext cx="3824784" cy="872175"/>
      </dsp:txXfrm>
    </dsp:sp>
    <dsp:sp modelId="{3623DA8A-AB34-A74E-868D-CEDC94333F0D}">
      <dsp:nvSpPr>
        <dsp:cNvPr id="0" name=""/>
        <dsp:cNvSpPr/>
      </dsp:nvSpPr>
      <dsp:spPr>
        <a:xfrm>
          <a:off x="1446577" y="4220476"/>
          <a:ext cx="4842888" cy="926445"/>
        </a:xfrm>
        <a:prstGeom prst="roundRect">
          <a:avLst>
            <a:gd name="adj" fmla="val 10000"/>
          </a:avLst>
        </a:prstGeom>
        <a:solidFill>
          <a:schemeClr val="accent2">
            <a:hueOff val="1528474"/>
            <a:satOff val="-11430"/>
            <a:lumOff val="-3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 err="1"/>
            <a:t>Finans,Borsa,Stres</a:t>
          </a:r>
          <a:r>
            <a:rPr lang="tr-TR" sz="1800" kern="1200" dirty="0"/>
            <a:t> </a:t>
          </a:r>
          <a:r>
            <a:rPr lang="tr-TR" sz="1800" kern="1200" dirty="0" err="1"/>
            <a:t>Yönetimi,Liderlik</a:t>
          </a:r>
          <a:r>
            <a:rPr lang="tr-TR" sz="1800" kern="1200" dirty="0"/>
            <a:t> </a:t>
          </a:r>
          <a:r>
            <a:rPr lang="tr-TR" sz="1800" kern="1200" dirty="0" err="1"/>
            <a:t>Eğitimleri,Proje</a:t>
          </a:r>
          <a:r>
            <a:rPr lang="tr-TR" sz="1800" kern="1200" dirty="0"/>
            <a:t> Yönetimi gibi ortak dersler.</a:t>
          </a:r>
          <a:endParaRPr lang="en-US" sz="1800" kern="1200" dirty="0"/>
        </a:p>
      </dsp:txBody>
      <dsp:txXfrm>
        <a:off x="1473712" y="4247611"/>
        <a:ext cx="3824784" cy="872175"/>
      </dsp:txXfrm>
    </dsp:sp>
    <dsp:sp modelId="{988807BD-1F69-7544-BFEB-4F2FEAF0EAFE}">
      <dsp:nvSpPr>
        <dsp:cNvPr id="0" name=""/>
        <dsp:cNvSpPr/>
      </dsp:nvSpPr>
      <dsp:spPr>
        <a:xfrm>
          <a:off x="4240698" y="676820"/>
          <a:ext cx="602189" cy="60218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376191" y="676820"/>
        <a:ext cx="331203" cy="453147"/>
      </dsp:txXfrm>
    </dsp:sp>
    <dsp:sp modelId="{0290712F-5770-4341-ADA0-1BF89D077CAE}">
      <dsp:nvSpPr>
        <dsp:cNvPr id="0" name=""/>
        <dsp:cNvSpPr/>
      </dsp:nvSpPr>
      <dsp:spPr>
        <a:xfrm>
          <a:off x="4602343" y="1731939"/>
          <a:ext cx="602189" cy="60218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60428"/>
            <a:satOff val="-3243"/>
            <a:lumOff val="-35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60428"/>
              <a:satOff val="-3243"/>
              <a:lumOff val="-3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737836" y="1731939"/>
        <a:ext cx="331203" cy="453147"/>
      </dsp:txXfrm>
    </dsp:sp>
    <dsp:sp modelId="{422ACE24-50D5-A84D-82D2-C6DD3E933C30}">
      <dsp:nvSpPr>
        <dsp:cNvPr id="0" name=""/>
        <dsp:cNvSpPr/>
      </dsp:nvSpPr>
      <dsp:spPr>
        <a:xfrm>
          <a:off x="4963987" y="2771617"/>
          <a:ext cx="602189" cy="60218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120855"/>
            <a:satOff val="-6485"/>
            <a:lumOff val="-71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120855"/>
              <a:satOff val="-6485"/>
              <a:lumOff val="-7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099480" y="2771617"/>
        <a:ext cx="331203" cy="453147"/>
      </dsp:txXfrm>
    </dsp:sp>
    <dsp:sp modelId="{5A5C473B-E479-AA44-A126-8A9738081418}">
      <dsp:nvSpPr>
        <dsp:cNvPr id="0" name=""/>
        <dsp:cNvSpPr/>
      </dsp:nvSpPr>
      <dsp:spPr>
        <a:xfrm>
          <a:off x="5325631" y="3837030"/>
          <a:ext cx="602189" cy="60218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81283"/>
            <a:satOff val="-9728"/>
            <a:lumOff val="-106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681283"/>
              <a:satOff val="-9728"/>
              <a:lumOff val="-10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461124" y="3837030"/>
        <a:ext cx="331203" cy="4531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86771-19E2-6943-9E00-8B9DE72FA8B0}">
      <dsp:nvSpPr>
        <dsp:cNvPr id="0" name=""/>
        <dsp:cNvSpPr/>
      </dsp:nvSpPr>
      <dsp:spPr>
        <a:xfrm>
          <a:off x="71684" y="778"/>
          <a:ext cx="2309144" cy="1385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/>
            <a:t>En Uygun İşe Yerleşme</a:t>
          </a:r>
          <a:endParaRPr lang="en-US" sz="2400" kern="1200" dirty="0"/>
        </a:p>
      </dsp:txBody>
      <dsp:txXfrm>
        <a:off x="71684" y="778"/>
        <a:ext cx="2309144" cy="1385486"/>
      </dsp:txXfrm>
    </dsp:sp>
    <dsp:sp modelId="{B74174EE-2E12-5347-BD1F-699427DE2E67}">
      <dsp:nvSpPr>
        <dsp:cNvPr id="0" name=""/>
        <dsp:cNvSpPr/>
      </dsp:nvSpPr>
      <dsp:spPr>
        <a:xfrm>
          <a:off x="2611742" y="778"/>
          <a:ext cx="2309144" cy="1385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Sektör Temsilcileri Tarafından Yetiştirilme İmkanı</a:t>
          </a:r>
          <a:endParaRPr lang="en-US" sz="2400" kern="1200"/>
        </a:p>
      </dsp:txBody>
      <dsp:txXfrm>
        <a:off x="2611742" y="778"/>
        <a:ext cx="2309144" cy="1385486"/>
      </dsp:txXfrm>
    </dsp:sp>
    <dsp:sp modelId="{8C4C0BAC-03B6-EB4C-A2AA-75E6F4FCD002}">
      <dsp:nvSpPr>
        <dsp:cNvPr id="0" name=""/>
        <dsp:cNvSpPr/>
      </dsp:nvSpPr>
      <dsp:spPr>
        <a:xfrm>
          <a:off x="5151801" y="778"/>
          <a:ext cx="2309144" cy="1385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Sertifika</a:t>
          </a:r>
          <a:endParaRPr lang="en-US" sz="2400" kern="1200" dirty="0"/>
        </a:p>
      </dsp:txBody>
      <dsp:txXfrm>
        <a:off x="5151801" y="778"/>
        <a:ext cx="2309144" cy="1385486"/>
      </dsp:txXfrm>
    </dsp:sp>
    <dsp:sp modelId="{B2454730-B02D-DF4C-8272-FF74B56BEFCC}">
      <dsp:nvSpPr>
        <dsp:cNvPr id="0" name=""/>
        <dsp:cNvSpPr/>
      </dsp:nvSpPr>
      <dsp:spPr>
        <a:xfrm>
          <a:off x="7691859" y="778"/>
          <a:ext cx="2309144" cy="1385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Uluslararası Projeler</a:t>
          </a:r>
          <a:endParaRPr lang="en-US" sz="2400" kern="1200"/>
        </a:p>
      </dsp:txBody>
      <dsp:txXfrm>
        <a:off x="7691859" y="778"/>
        <a:ext cx="2309144" cy="1385486"/>
      </dsp:txXfrm>
    </dsp:sp>
    <dsp:sp modelId="{28238501-CAC3-014A-B555-8D26DF84DB94}">
      <dsp:nvSpPr>
        <dsp:cNvPr id="0" name=""/>
        <dsp:cNvSpPr/>
      </dsp:nvSpPr>
      <dsp:spPr>
        <a:xfrm>
          <a:off x="71684" y="1617179"/>
          <a:ext cx="2309144" cy="1385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Staj</a:t>
          </a:r>
          <a:endParaRPr lang="en-US" sz="2400" kern="1200"/>
        </a:p>
      </dsp:txBody>
      <dsp:txXfrm>
        <a:off x="71684" y="1617179"/>
        <a:ext cx="2309144" cy="1385486"/>
      </dsp:txXfrm>
    </dsp:sp>
    <dsp:sp modelId="{A40BAA9A-9F99-D843-96B3-CFC20FC2FD44}">
      <dsp:nvSpPr>
        <dsp:cNvPr id="0" name=""/>
        <dsp:cNvSpPr/>
      </dsp:nvSpPr>
      <dsp:spPr>
        <a:xfrm>
          <a:off x="2611742" y="1617179"/>
          <a:ext cx="2309144" cy="1385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Bilgisayar Eğitimleri</a:t>
          </a:r>
          <a:endParaRPr lang="en-US" sz="2400" kern="1200"/>
        </a:p>
      </dsp:txBody>
      <dsp:txXfrm>
        <a:off x="2611742" y="1617179"/>
        <a:ext cx="2309144" cy="1385486"/>
      </dsp:txXfrm>
    </dsp:sp>
    <dsp:sp modelId="{1CF44534-C3E0-184C-8A72-EECEBF7E44E6}">
      <dsp:nvSpPr>
        <dsp:cNvPr id="0" name=""/>
        <dsp:cNvSpPr/>
      </dsp:nvSpPr>
      <dsp:spPr>
        <a:xfrm>
          <a:off x="5151801" y="1617179"/>
          <a:ext cx="2309144" cy="1385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Online Eğitim</a:t>
          </a:r>
          <a:endParaRPr lang="en-US" sz="2400" kern="1200"/>
        </a:p>
      </dsp:txBody>
      <dsp:txXfrm>
        <a:off x="5151801" y="1617179"/>
        <a:ext cx="2309144" cy="1385486"/>
      </dsp:txXfrm>
    </dsp:sp>
    <dsp:sp modelId="{353A0954-407B-1042-9A84-DF00837284DF}">
      <dsp:nvSpPr>
        <dsp:cNvPr id="0" name=""/>
        <dsp:cNvSpPr/>
      </dsp:nvSpPr>
      <dsp:spPr>
        <a:xfrm>
          <a:off x="7691859" y="1617179"/>
          <a:ext cx="2309144" cy="1385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 dirty="0"/>
            <a:t>Eğitim Kaydı İmkanı</a:t>
          </a:r>
          <a:endParaRPr lang="en-US" sz="2400" kern="1200" dirty="0"/>
        </a:p>
      </dsp:txBody>
      <dsp:txXfrm>
        <a:off x="7691859" y="1617179"/>
        <a:ext cx="2309144" cy="1385486"/>
      </dsp:txXfrm>
    </dsp:sp>
    <dsp:sp modelId="{59A1C235-167A-8E44-960B-779275E03819}">
      <dsp:nvSpPr>
        <dsp:cNvPr id="0" name=""/>
        <dsp:cNvSpPr/>
      </dsp:nvSpPr>
      <dsp:spPr>
        <a:xfrm>
          <a:off x="2611742" y="3233580"/>
          <a:ext cx="2309144" cy="1385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Ders Materyalleri </a:t>
          </a:r>
          <a:endParaRPr lang="en-US" sz="2400" kern="1200"/>
        </a:p>
      </dsp:txBody>
      <dsp:txXfrm>
        <a:off x="2611742" y="3233580"/>
        <a:ext cx="2309144" cy="1385486"/>
      </dsp:txXfrm>
    </dsp:sp>
    <dsp:sp modelId="{28F85314-ABA1-C341-BCDD-11D5613B1884}">
      <dsp:nvSpPr>
        <dsp:cNvPr id="0" name=""/>
        <dsp:cNvSpPr/>
      </dsp:nvSpPr>
      <dsp:spPr>
        <a:xfrm>
          <a:off x="5151801" y="3233580"/>
          <a:ext cx="2309144" cy="1385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kern="1200"/>
            <a:t>CV Hazırlama Desteği</a:t>
          </a:r>
          <a:endParaRPr lang="en-US" sz="2400" kern="1200"/>
        </a:p>
      </dsp:txBody>
      <dsp:txXfrm>
        <a:off x="5151801" y="3233580"/>
        <a:ext cx="2309144" cy="1385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5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0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7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3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4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4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7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4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1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  <p:sldLayoutId id="2147483691" r:id="rId5"/>
    <p:sldLayoutId id="2147483690" r:id="rId6"/>
    <p:sldLayoutId id="2147483689" r:id="rId7"/>
    <p:sldLayoutId id="2147483688" r:id="rId8"/>
    <p:sldLayoutId id="2147483687" r:id="rId9"/>
    <p:sldLayoutId id="2147483686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Video 53">
            <a:extLst>
              <a:ext uri="{FF2B5EF4-FFF2-40B4-BE49-F238E27FC236}">
                <a16:creationId xmlns:a16="http://schemas.microsoft.com/office/drawing/2014/main" id="{AEB8B60C-4A6F-80B0-4093-58CCAC611C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39D21A8-98C7-4059-0AC1-607F013C8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8483"/>
            <a:ext cx="9144000" cy="2825085"/>
          </a:xfrm>
        </p:spPr>
        <p:txBody>
          <a:bodyPr>
            <a:normAutofit/>
          </a:bodyPr>
          <a:lstStyle/>
          <a:p>
            <a:r>
              <a:rPr lang="tr-TR" sz="5400">
                <a:solidFill>
                  <a:srgbClr val="FFFFFF"/>
                </a:solidFill>
              </a:rPr>
              <a:t>LEARN&amp;SHINE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0F56D8B-4A3C-7862-6C8C-6D9A00B2C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72752"/>
            <a:ext cx="9144000" cy="614148"/>
          </a:xfrm>
        </p:spPr>
        <p:txBody>
          <a:bodyPr>
            <a:normAutofit/>
          </a:bodyPr>
          <a:lstStyle/>
          <a:p>
            <a:r>
              <a:rPr lang="tr-TR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EDUCATION APP</a:t>
            </a:r>
          </a:p>
        </p:txBody>
      </p:sp>
    </p:spTree>
    <p:extLst>
      <p:ext uri="{BB962C8B-B14F-4D97-AF65-F5344CB8AC3E}">
        <p14:creationId xmlns:p14="http://schemas.microsoft.com/office/powerpoint/2010/main" val="55850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25D3EE7-B08F-9A31-C718-FD6FEC5C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088" y="16043"/>
            <a:ext cx="5551668" cy="1671638"/>
          </a:xfrm>
        </p:spPr>
        <p:txBody>
          <a:bodyPr>
            <a:normAutofit/>
          </a:bodyPr>
          <a:lstStyle/>
          <a:p>
            <a:r>
              <a:rPr lang="tr-TR" dirty="0"/>
              <a:t>Anket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Question mark">
            <a:extLst>
              <a:ext uri="{FF2B5EF4-FFF2-40B4-BE49-F238E27FC236}">
                <a16:creationId xmlns:a16="http://schemas.microsoft.com/office/drawing/2014/main" id="{20258346-5990-52D3-5689-1677AD045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945356"/>
            <a:ext cx="4967288" cy="4967288"/>
          </a:xfrm>
          <a:prstGeom prst="rect">
            <a:avLst/>
          </a:prstGeom>
        </p:spPr>
      </p:pic>
      <p:sp>
        <p:nvSpPr>
          <p:cNvPr id="14" name="İçerik Yer Tutucusu 13">
            <a:extLst>
              <a:ext uri="{FF2B5EF4-FFF2-40B4-BE49-F238E27FC236}">
                <a16:creationId xmlns:a16="http://schemas.microsoft.com/office/drawing/2014/main" id="{D02F00F3-B9CD-5C0F-9AAF-012FCB28F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2" y="1479884"/>
            <a:ext cx="6593556" cy="4844715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Soru 1-Yeni Mezunların En büyük Sorunu nedir?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%80-İşsizlik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Soru 2-Bir Eğitim Uygulamasında Eksik Olan Nelerdir?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%55-İş İmkanı Olmaması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%35-Eğitim Kalitesizliği/İçeriği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%10-Sertifika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Soru 3-İş İmkanı Garantili Bir Eğitim Ürünü Olsa Satın Alır Mısınız?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%80-Evet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%15-Fiyatına Bağlı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%5-Hayır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Soru4-Eğitimler Yüz Yüze mi Online mı Olsun?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%90-Online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%10-Yüz yüze</a:t>
            </a:r>
          </a:p>
          <a:p>
            <a:pPr marL="0" indent="0">
              <a:lnSpc>
                <a:spcPct val="90000"/>
              </a:lnSpc>
              <a:buNone/>
            </a:pPr>
            <a:endParaRPr lang="tr-TR" sz="1300" dirty="0"/>
          </a:p>
          <a:p>
            <a:pPr marL="0" indent="0">
              <a:lnSpc>
                <a:spcPct val="90000"/>
              </a:lnSpc>
              <a:buNone/>
            </a:pPr>
            <a:endParaRPr lang="tr-TR" sz="1300" dirty="0"/>
          </a:p>
        </p:txBody>
      </p:sp>
    </p:spTree>
    <p:extLst>
      <p:ext uri="{BB962C8B-B14F-4D97-AF65-F5344CB8AC3E}">
        <p14:creationId xmlns:p14="http://schemas.microsoft.com/office/powerpoint/2010/main" val="332799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C29707-4E0B-1A24-9952-C97086E9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30" y="228598"/>
            <a:ext cx="5777163" cy="643689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SORU 5- Daha Önce  Kullandığınız Eğitim Uygulamaları Nelerdir?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%70 -</a:t>
            </a:r>
            <a:r>
              <a:rPr lang="tr-TR" sz="1600" dirty="0" err="1"/>
              <a:t>Udemy</a:t>
            </a:r>
            <a:endParaRPr lang="tr-TR" sz="1600" dirty="0"/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%20 -</a:t>
            </a:r>
            <a:r>
              <a:rPr lang="tr-TR" sz="1600" dirty="0" err="1"/>
              <a:t>Coursera</a:t>
            </a:r>
            <a:endParaRPr lang="tr-TR" sz="1600" dirty="0"/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%10 -</a:t>
            </a:r>
            <a:r>
              <a:rPr lang="tr-TR" sz="1600" dirty="0" err="1"/>
              <a:t>Learn</a:t>
            </a:r>
            <a:r>
              <a:rPr lang="tr-TR" sz="1600" dirty="0"/>
              <a:t> </a:t>
            </a:r>
            <a:r>
              <a:rPr lang="tr-TR" sz="1600" dirty="0" err="1"/>
              <a:t>Code</a:t>
            </a:r>
            <a:r>
              <a:rPr lang="tr-TR" sz="1600" dirty="0"/>
              <a:t> </a:t>
            </a:r>
            <a:r>
              <a:rPr lang="tr-TR" sz="1600" dirty="0" err="1"/>
              <a:t>Vb</a:t>
            </a:r>
            <a:r>
              <a:rPr lang="tr-TR" sz="1600" dirty="0"/>
              <a:t> Kod Programları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SORU 6 - Bu Programları Kullanmaya Devam Ediyor Musunuz?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%75 -Hayır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%25 –Evet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SORU 7 - İş Başvurularınızı Nereden Yapıyorsunuz?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%60 - </a:t>
            </a:r>
            <a:r>
              <a:rPr lang="tr-TR" sz="1600" dirty="0" err="1"/>
              <a:t>Kariyer.net</a:t>
            </a:r>
            <a:endParaRPr lang="tr-TR" sz="1600" dirty="0"/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%40 -</a:t>
            </a:r>
            <a:r>
              <a:rPr lang="tr-TR" sz="1600" dirty="0" err="1"/>
              <a:t>Linkedn</a:t>
            </a:r>
            <a:endParaRPr lang="tr-TR" sz="1600" dirty="0"/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SORU 8 – Sizce Bu Uygulamaların Dezavantajları Neler?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%80 -Başvuran Kişi Sayısı </a:t>
            </a:r>
            <a:r>
              <a:rPr lang="tr-TR" sz="1600" dirty="0" err="1"/>
              <a:t>Çok,Cvlerin</a:t>
            </a:r>
            <a:r>
              <a:rPr lang="tr-TR" sz="1600" dirty="0"/>
              <a:t> Çoğuna Bakmıyorlar Bile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sz="1600" dirty="0"/>
              <a:t>%20 – </a:t>
            </a:r>
            <a:r>
              <a:rPr lang="tr-TR" sz="1600" dirty="0" err="1"/>
              <a:t>İyi,Kötü</a:t>
            </a:r>
            <a:r>
              <a:rPr lang="tr-TR" sz="1600" dirty="0"/>
              <a:t> Geri Dönüş Bildirimi Yok</a:t>
            </a:r>
          </a:p>
          <a:p>
            <a:pPr marL="0" indent="0">
              <a:lnSpc>
                <a:spcPct val="90000"/>
              </a:lnSpc>
              <a:buNone/>
            </a:pPr>
            <a:endParaRPr lang="tr-TR" sz="1600" dirty="0"/>
          </a:p>
          <a:p>
            <a:pPr marL="0" indent="0">
              <a:lnSpc>
                <a:spcPct val="90000"/>
              </a:lnSpc>
              <a:buNone/>
            </a:pPr>
            <a:endParaRPr lang="tr-TR" sz="13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30398" y="-1"/>
            <a:ext cx="2559923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74503-FE8B-408C-ABAF-2B72BAC2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741182" y="0"/>
            <a:ext cx="725518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17" descr="Question mark">
            <a:extLst>
              <a:ext uri="{FF2B5EF4-FFF2-40B4-BE49-F238E27FC236}">
                <a16:creationId xmlns:a16="http://schemas.microsoft.com/office/drawing/2014/main" id="{2FB3CAF9-B5AB-F5E8-30D2-4F56A1916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28598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İçerik Yer Tutucusu 2">
            <a:extLst>
              <a:ext uri="{FF2B5EF4-FFF2-40B4-BE49-F238E27FC236}">
                <a16:creationId xmlns:a16="http://schemas.microsoft.com/office/drawing/2014/main" id="{B099F61C-4F85-5663-0C5D-E72193B22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229323"/>
              </p:ext>
            </p:extLst>
          </p:nvPr>
        </p:nvGraphicFramePr>
        <p:xfrm>
          <a:off x="1143000" y="2009554"/>
          <a:ext cx="10072688" cy="4619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Başlık 4">
            <a:extLst>
              <a:ext uri="{FF2B5EF4-FFF2-40B4-BE49-F238E27FC236}">
                <a16:creationId xmlns:a16="http://schemas.microsoft.com/office/drawing/2014/main" id="{6911D0F2-7970-9DEC-4636-73A8B312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avantajlar</a:t>
            </a:r>
          </a:p>
        </p:txBody>
      </p:sp>
    </p:spTree>
    <p:extLst>
      <p:ext uri="{BB962C8B-B14F-4D97-AF65-F5344CB8AC3E}">
        <p14:creationId xmlns:p14="http://schemas.microsoft.com/office/powerpoint/2010/main" val="3789901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26B609-2227-D55B-3FA2-B8A5BD15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DEZAVANTAJLAR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26FA41B6-1244-6A64-59D8-9EBB128BA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3280558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906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F1FC93-1440-4B98-BEA3-8750A1949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55971D5-5067-601B-1048-3360298B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18" y="418913"/>
            <a:ext cx="8256978" cy="1004704"/>
          </a:xfrm>
        </p:spPr>
        <p:txBody>
          <a:bodyPr>
            <a:normAutofit/>
          </a:bodyPr>
          <a:lstStyle/>
          <a:p>
            <a:r>
              <a:rPr lang="tr-TR" sz="3400" dirty="0"/>
              <a:t>Ürünün Finansör Yapıtaşları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8097BD-3640-487B-BBD8-EE139DA0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40570" y="0"/>
            <a:ext cx="5851430" cy="18579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B72F05-10A2-4D83-96F2-5DDFC587F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27296" y="1006592"/>
            <a:ext cx="12246591" cy="9280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5C18B86E-A6F7-EC1A-F301-F537A5A79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216481"/>
              </p:ext>
            </p:extLst>
          </p:nvPr>
        </p:nvGraphicFramePr>
        <p:xfrm>
          <a:off x="821317" y="2442050"/>
          <a:ext cx="10556665" cy="352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500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CD835-4B0F-45D6-9B85-B049A1005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50477D4-7F79-275B-6712-3CCEBE3D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11309"/>
            <a:ext cx="9577116" cy="1221957"/>
          </a:xfrm>
        </p:spPr>
        <p:txBody>
          <a:bodyPr anchor="ctr">
            <a:normAutofit/>
          </a:bodyPr>
          <a:lstStyle/>
          <a:p>
            <a:r>
              <a:rPr lang="tr-TR" dirty="0"/>
              <a:t>BURS İMKANI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CC6734E-3F16-CF96-79AE-E50A76E93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09" y="2243922"/>
            <a:ext cx="5982142" cy="42283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1700" dirty="0"/>
              <a:t>Her Eğitim Başlangıcında 1 öğrenci kontenjanı açık olacak ve 1 öğrenciye burs verilecek.</a:t>
            </a:r>
          </a:p>
          <a:p>
            <a:pPr>
              <a:lnSpc>
                <a:spcPct val="90000"/>
              </a:lnSpc>
            </a:pPr>
            <a:r>
              <a:rPr lang="tr-TR" sz="1700" dirty="0"/>
              <a:t>Burs Başvuruları Eğitim Başlangıcından 2 Ay Önce </a:t>
            </a:r>
            <a:r>
              <a:rPr lang="tr-TR" sz="1700" dirty="0" err="1"/>
              <a:t>Başlayacak,Başvurularda</a:t>
            </a:r>
            <a:r>
              <a:rPr lang="tr-TR" sz="1700" dirty="0"/>
              <a:t> </a:t>
            </a:r>
            <a:r>
              <a:rPr lang="tr-TR" sz="1700" dirty="0" err="1"/>
              <a:t>CV,mezun</a:t>
            </a:r>
            <a:r>
              <a:rPr lang="tr-TR" sz="1700" dirty="0"/>
              <a:t> olunan </a:t>
            </a:r>
            <a:r>
              <a:rPr lang="tr-TR" sz="1700" dirty="0" err="1"/>
              <a:t>okul,GPA,İngilizce</a:t>
            </a:r>
            <a:r>
              <a:rPr lang="tr-TR" sz="1700" dirty="0"/>
              <a:t> ve Yetkinlikler Alanında Kişiler Test edilecek,</a:t>
            </a:r>
          </a:p>
          <a:p>
            <a:pPr>
              <a:lnSpc>
                <a:spcPct val="90000"/>
              </a:lnSpc>
            </a:pPr>
            <a:r>
              <a:rPr lang="tr-TR" sz="1700" dirty="0"/>
              <a:t>Uygun Görünen Adaylar Yaptıkları Bir Projeyi Videoya Çekerek #</a:t>
            </a:r>
            <a:r>
              <a:rPr lang="tr-TR" sz="1700" dirty="0" err="1"/>
              <a:t>learnandshine</a:t>
            </a:r>
            <a:r>
              <a:rPr lang="tr-TR" sz="1700" dirty="0"/>
              <a:t> Etiketi ile </a:t>
            </a:r>
            <a:r>
              <a:rPr lang="tr-TR" sz="1700" dirty="0" err="1"/>
              <a:t>İnstagram</a:t>
            </a:r>
            <a:r>
              <a:rPr lang="tr-TR" sz="1700" dirty="0"/>
              <a:t> </a:t>
            </a:r>
            <a:r>
              <a:rPr lang="tr-TR" sz="1700" dirty="0" err="1"/>
              <a:t>Reels</a:t>
            </a:r>
            <a:r>
              <a:rPr lang="tr-TR" sz="1700" dirty="0"/>
              <a:t> Üzerinden Yayınlayacak,</a:t>
            </a:r>
          </a:p>
          <a:p>
            <a:pPr>
              <a:lnSpc>
                <a:spcPct val="90000"/>
              </a:lnSpc>
            </a:pPr>
            <a:r>
              <a:rPr lang="tr-TR" sz="1700" dirty="0"/>
              <a:t>Adaylar Yayınladıkları Video ile Yarışarak Oy Toplamaya Çalışacaklar,</a:t>
            </a:r>
          </a:p>
          <a:p>
            <a:pPr>
              <a:lnSpc>
                <a:spcPct val="90000"/>
              </a:lnSpc>
            </a:pPr>
            <a:r>
              <a:rPr lang="tr-TR" sz="1700" dirty="0"/>
              <a:t>En Çok Oyu (izlenmeyi)  Toplayan Son 5 Kişinin Projeleri Sektör Temsilcisine Yollanacak ve 1 </a:t>
            </a:r>
            <a:r>
              <a:rPr lang="tr-TR" sz="1700" dirty="0" err="1"/>
              <a:t>Bursiyer</a:t>
            </a:r>
            <a:r>
              <a:rPr lang="tr-TR" sz="1700" dirty="0"/>
              <a:t> seçilecek.</a:t>
            </a:r>
          </a:p>
        </p:txBody>
      </p:sp>
      <p:pic>
        <p:nvPicPr>
          <p:cNvPr id="5" name="Picture 4" descr="Büyük harf içeren bir mezun">
            <a:extLst>
              <a:ext uri="{FF2B5EF4-FFF2-40B4-BE49-F238E27FC236}">
                <a16:creationId xmlns:a16="http://schemas.microsoft.com/office/drawing/2014/main" id="{882EA9D2-710A-3ED4-D902-BFE52B38B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07" r="24521"/>
          <a:stretch/>
        </p:blipFill>
        <p:spPr>
          <a:xfrm>
            <a:off x="7225552" y="1995117"/>
            <a:ext cx="4966447" cy="486288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15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5CBCE0-83BE-F012-0021-A1A67F4F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 stratejileri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3259A41A-26F8-146D-C815-259B99C267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6300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8222250-799A-4AD0-9BD1-BE6EB7A06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770432A-C0A6-4D4F-AE2C-705049DAB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244921" y="-5976"/>
            <a:ext cx="5947079" cy="6874927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677452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693787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842978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435688"/>
              <a:gd name="connsiteY0" fmla="*/ 0 h 6874927"/>
              <a:gd name="connsiteX1" fmla="*/ 4435688 w 4435688"/>
              <a:gd name="connsiteY1" fmla="*/ 4763 h 6874927"/>
              <a:gd name="connsiteX2" fmla="*/ 3842978 w 4435688"/>
              <a:gd name="connsiteY2" fmla="*/ 6874927 h 6874927"/>
              <a:gd name="connsiteX3" fmla="*/ 0 w 4435688"/>
              <a:gd name="connsiteY3" fmla="*/ 6863976 h 6874927"/>
              <a:gd name="connsiteX4" fmla="*/ 0 w 4435688"/>
              <a:gd name="connsiteY4" fmla="*/ 0 h 687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5688" h="6874927">
                <a:moveTo>
                  <a:pt x="0" y="0"/>
                </a:moveTo>
                <a:lnTo>
                  <a:pt x="4435688" y="4763"/>
                </a:lnTo>
                <a:lnTo>
                  <a:pt x="3842978" y="6874927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7038C46-E119-BE46-3789-9301D0DFF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705" y="542926"/>
            <a:ext cx="4439894" cy="1668143"/>
          </a:xfrm>
        </p:spPr>
        <p:txBody>
          <a:bodyPr>
            <a:normAutofit/>
          </a:bodyPr>
          <a:lstStyle/>
          <a:p>
            <a:r>
              <a:rPr lang="tr-TR" dirty="0"/>
              <a:t>Reklamlar BÖLÜMÜ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D229BE8-D99C-0F06-3BC2-C0C3D973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2" y="289560"/>
            <a:ext cx="2678429" cy="57912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FBE787-8B1D-40E5-8468-6F665BB5D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43268" y="0"/>
            <a:ext cx="488370" cy="68804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F73054-D412-DE4F-AF57-31BFDB5C5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706" y="2211069"/>
            <a:ext cx="4439894" cy="4113531"/>
          </a:xfrm>
        </p:spPr>
        <p:txBody>
          <a:bodyPr>
            <a:normAutofit/>
          </a:bodyPr>
          <a:lstStyle/>
          <a:p>
            <a:r>
              <a:rPr lang="tr-TR" dirty="0"/>
              <a:t>Uygulamanın Reklamlar Diye Bir </a:t>
            </a:r>
            <a:r>
              <a:rPr lang="tr-TR" dirty="0" err="1"/>
              <a:t>Arayüzü</a:t>
            </a:r>
            <a:r>
              <a:rPr lang="tr-TR" dirty="0"/>
              <a:t> </a:t>
            </a:r>
            <a:r>
              <a:rPr lang="tr-TR" dirty="0" err="1"/>
              <a:t>Olacak,Kullanıcılar</a:t>
            </a:r>
            <a:r>
              <a:rPr lang="tr-TR" dirty="0"/>
              <a:t> </a:t>
            </a:r>
            <a:r>
              <a:rPr lang="tr-TR" dirty="0" err="1"/>
              <a:t>Burdan</a:t>
            </a:r>
            <a:r>
              <a:rPr lang="tr-TR" dirty="0"/>
              <a:t> Günlük Doldurmaları Gereken Kotada Reklam İzleyip Bu Puanları Hesaplarına Aktararak Alacakları 2.Üründe ve Uygulama İçi </a:t>
            </a:r>
            <a:r>
              <a:rPr lang="tr-TR" dirty="0" err="1"/>
              <a:t>Materyllerde</a:t>
            </a:r>
            <a:r>
              <a:rPr lang="tr-TR" dirty="0"/>
              <a:t> Kullanabilecekler.</a:t>
            </a:r>
          </a:p>
          <a:p>
            <a:endParaRPr lang="tr-TR" dirty="0"/>
          </a:p>
          <a:p>
            <a:pPr marL="0" indent="0">
              <a:buNone/>
            </a:pPr>
            <a:r>
              <a:rPr lang="tr-TR" dirty="0"/>
              <a:t>Örneğin; Mutlu Patiler Uygulaması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052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86C6BA1B-10F7-1599-4959-71E2B922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>
            <a:normAutofit/>
          </a:bodyPr>
          <a:lstStyle/>
          <a:p>
            <a:r>
              <a:rPr lang="tr-TR" sz="4100"/>
              <a:t>Ürün sonrası müşteri ilişkileri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1BB4A6C2-DA88-FD93-D6FE-FB0ACBACB0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72445"/>
              </p:ext>
            </p:extLst>
          </p:nvPr>
        </p:nvGraphicFramePr>
        <p:xfrm>
          <a:off x="818708" y="2552700"/>
          <a:ext cx="10712302" cy="350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000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35241BA-530C-D5F9-BBE7-9D9D086E0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752" y="3109913"/>
            <a:ext cx="3738926" cy="3076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/>
              <a:t>teşekkürler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2A211FD9-D685-1369-6682-0009200B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500" y="533400"/>
            <a:ext cx="5791200" cy="57912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6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5B9D20-6464-4F82-8E3F-9D9592C5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848" y="1858209"/>
            <a:ext cx="7880231" cy="644423"/>
          </a:xfrm>
        </p:spPr>
        <p:txBody>
          <a:bodyPr>
            <a:normAutofit/>
          </a:bodyPr>
          <a:lstStyle/>
          <a:p>
            <a:pPr algn="r"/>
            <a:r>
              <a:rPr lang="tr-TR" sz="2000" dirty="0"/>
              <a:t>Üyelik SİSTEMİ 3 ‘E AYRILIR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01C8A0D7-54BA-1772-0FD7-92F5F4E728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0826" y="2099188"/>
          <a:ext cx="10559845" cy="384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571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A08FC7A9-17CD-7212-5E7C-1799A858AC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386547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007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A716BDE-BDE2-CCFF-0F40-3940A0392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13" y="908925"/>
            <a:ext cx="3723304" cy="4938854"/>
          </a:xfrm>
        </p:spPr>
        <p:txBody>
          <a:bodyPr>
            <a:normAutofit/>
          </a:bodyPr>
          <a:lstStyle/>
          <a:p>
            <a:r>
              <a:rPr lang="tr-TR" dirty="0"/>
              <a:t>EĞİTİME ait bölümler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4BCE8AF9-FB73-4BD9-BA50-43BF340C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532336" y="0"/>
            <a:ext cx="2086972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19615" y="0"/>
            <a:ext cx="583558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İçerik Yer Tutucusu 2">
            <a:extLst>
              <a:ext uri="{FF2B5EF4-FFF2-40B4-BE49-F238E27FC236}">
                <a16:creationId xmlns:a16="http://schemas.microsoft.com/office/drawing/2014/main" id="{8B0B66EF-AF74-564E-EB46-A79F27DB2C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560299"/>
              </p:ext>
            </p:extLst>
          </p:nvPr>
        </p:nvGraphicFramePr>
        <p:xfrm>
          <a:off x="5869682" y="799416"/>
          <a:ext cx="5566706" cy="5179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641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F2589FCD-AFD0-2FCD-8E58-0B36AD1C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>
            <a:normAutofit/>
          </a:bodyPr>
          <a:lstStyle/>
          <a:p>
            <a:r>
              <a:rPr lang="tr-TR"/>
              <a:t>Eğitime AİT sektörler</a:t>
            </a:r>
            <a:endParaRPr lang="tr-TR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İçerik Yer Tutucusu 2">
            <a:extLst>
              <a:ext uri="{FF2B5EF4-FFF2-40B4-BE49-F238E27FC236}">
                <a16:creationId xmlns:a16="http://schemas.microsoft.com/office/drawing/2014/main" id="{AB30615E-553B-60DC-704B-5BDD1A106C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309694"/>
              </p:ext>
            </p:extLst>
          </p:nvPr>
        </p:nvGraphicFramePr>
        <p:xfrm>
          <a:off x="818708" y="2552700"/>
          <a:ext cx="10712302" cy="350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2870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F1FC93-1440-4B98-BEA3-8750A1949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2A0804B-DF63-C113-6CB3-5C4778E9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18" y="418913"/>
            <a:ext cx="8256978" cy="1004704"/>
          </a:xfrm>
        </p:spPr>
        <p:txBody>
          <a:bodyPr>
            <a:normAutofit/>
          </a:bodyPr>
          <a:lstStyle/>
          <a:p>
            <a:r>
              <a:rPr lang="tr-TR" sz="3100"/>
              <a:t>LEARN&amp;SHINE ADAY DEĞERLENDİRME ön koşullar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8097BD-3640-487B-BBD8-EE139DA0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40570" y="0"/>
            <a:ext cx="5851430" cy="18579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B72F05-10A2-4D83-96F2-5DDFC587F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27296" y="1006592"/>
            <a:ext cx="12246591" cy="9280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A2FEEB6F-4DD2-8B72-2FCF-2B481147C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548036"/>
              </p:ext>
            </p:extLst>
          </p:nvPr>
        </p:nvGraphicFramePr>
        <p:xfrm>
          <a:off x="821317" y="2442050"/>
          <a:ext cx="10556665" cy="352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537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AA7FE4-EDEA-04AD-6B31-29E8FABE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6000" cy="1382156"/>
          </a:xfrm>
        </p:spPr>
        <p:txBody>
          <a:bodyPr/>
          <a:lstStyle/>
          <a:p>
            <a:r>
              <a:rPr lang="tr-TR" dirty="0"/>
              <a:t>Aşamalar;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57C6705C-EF2B-4F82-11AF-B9AED4567B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109162"/>
              </p:ext>
            </p:extLst>
          </p:nvPr>
        </p:nvGraphicFramePr>
        <p:xfrm>
          <a:off x="1143000" y="1200902"/>
          <a:ext cx="9906000" cy="5272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83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6ED2CBCA-3604-3A4D-3EEE-A22B43185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35536"/>
              </p:ext>
            </p:extLst>
          </p:nvPr>
        </p:nvGraphicFramePr>
        <p:xfrm>
          <a:off x="1143000" y="1416788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66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FF4BD241-F172-410B-B0DE-9D7344B3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0"/>
            <a:ext cx="4850735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  <a:gd name="connsiteX0" fmla="*/ 2482758 w 5839784"/>
              <a:gd name="connsiteY0" fmla="*/ 10951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82758 w 5839784"/>
              <a:gd name="connsiteY4" fmla="*/ 10951 h 6857998"/>
              <a:gd name="connsiteX0" fmla="*/ 2495565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95565 w 5839784"/>
              <a:gd name="connsiteY4" fmla="*/ 0 h 6857998"/>
              <a:gd name="connsiteX0" fmla="*/ 2328480 w 5672699"/>
              <a:gd name="connsiteY0" fmla="*/ 0 h 6857998"/>
              <a:gd name="connsiteX1" fmla="*/ 5672699 w 5672699"/>
              <a:gd name="connsiteY1" fmla="*/ 0 h 6857998"/>
              <a:gd name="connsiteX2" fmla="*/ 5672699 w 5672699"/>
              <a:gd name="connsiteY2" fmla="*/ 6857998 h 6857998"/>
              <a:gd name="connsiteX3" fmla="*/ 0 w 5672699"/>
              <a:gd name="connsiteY3" fmla="*/ 6856093 h 6857998"/>
              <a:gd name="connsiteX4" fmla="*/ 2328480 w 567269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699" h="6857998">
                <a:moveTo>
                  <a:pt x="2328480" y="0"/>
                </a:moveTo>
                <a:lnTo>
                  <a:pt x="5672699" y="0"/>
                </a:lnTo>
                <a:lnTo>
                  <a:pt x="5672699" y="6857998"/>
                </a:lnTo>
                <a:lnTo>
                  <a:pt x="0" y="6856093"/>
                </a:lnTo>
                <a:lnTo>
                  <a:pt x="23284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A2A8885-DCCA-4BCA-1CA5-C7DFA7A6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05" y="657225"/>
            <a:ext cx="3230515" cy="3569822"/>
          </a:xfrm>
        </p:spPr>
        <p:txBody>
          <a:bodyPr anchor="t">
            <a:normAutofit/>
          </a:bodyPr>
          <a:lstStyle/>
          <a:p>
            <a:r>
              <a:rPr lang="tr-TR" sz="3700"/>
              <a:t>DERS İÇERİKLERİ</a:t>
            </a:r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93" y="4305300"/>
            <a:ext cx="4515220" cy="25527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İçerik Yer Tutucusu 2">
            <a:extLst>
              <a:ext uri="{FF2B5EF4-FFF2-40B4-BE49-F238E27FC236}">
                <a16:creationId xmlns:a16="http://schemas.microsoft.com/office/drawing/2014/main" id="{34500DDC-E888-8BE3-58C8-7838F09913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230724"/>
              </p:ext>
            </p:extLst>
          </p:nvPr>
        </p:nvGraphicFramePr>
        <p:xfrm>
          <a:off x="5146923" y="83226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53794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639</Words>
  <Application>Microsoft Macintosh PowerPoint</Application>
  <PresentationFormat>Geniş ekran</PresentationFormat>
  <Paragraphs>113</Paragraphs>
  <Slides>19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4" baseType="lpstr">
      <vt:lpstr>Arial</vt:lpstr>
      <vt:lpstr>Calibri</vt:lpstr>
      <vt:lpstr>Univers Condensed Light</vt:lpstr>
      <vt:lpstr>Walbaum Display Light</vt:lpstr>
      <vt:lpstr>AngleLinesVTI</vt:lpstr>
      <vt:lpstr>LEARN&amp;SHINE</vt:lpstr>
      <vt:lpstr>Üyelik SİSTEMİ 3 ‘E AYRILIR</vt:lpstr>
      <vt:lpstr>PowerPoint Sunusu</vt:lpstr>
      <vt:lpstr>EĞİTİME ait bölümler</vt:lpstr>
      <vt:lpstr>Eğitime AİT sektörler</vt:lpstr>
      <vt:lpstr>LEARN&amp;SHINE ADAY DEĞERLENDİRME ön koşullar</vt:lpstr>
      <vt:lpstr>Aşamalar;</vt:lpstr>
      <vt:lpstr>PowerPoint Sunusu</vt:lpstr>
      <vt:lpstr>DERS İÇERİKLERİ</vt:lpstr>
      <vt:lpstr>Anket</vt:lpstr>
      <vt:lpstr>PowerPoint Sunusu</vt:lpstr>
      <vt:lpstr>avantajlar</vt:lpstr>
      <vt:lpstr> DEZAVANTAJLAR</vt:lpstr>
      <vt:lpstr>Ürünün Finansör Yapıtaşları</vt:lpstr>
      <vt:lpstr>BURS İMKANI</vt:lpstr>
      <vt:lpstr>Pr stratejileri</vt:lpstr>
      <vt:lpstr>Reklamlar BÖLÜMÜ</vt:lpstr>
      <vt:lpstr>Ürün sonrası müşteri ilişkileri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LEARN&amp;SHINE</dc:title>
  <dc:creator>Nilay irem  GÖKTÜRK</dc:creator>
  <cp:lastModifiedBy>Nilay irem  GÖKTÜRK</cp:lastModifiedBy>
  <cp:revision>2</cp:revision>
  <dcterms:created xsi:type="dcterms:W3CDTF">2022-09-23T15:33:59Z</dcterms:created>
  <dcterms:modified xsi:type="dcterms:W3CDTF">2022-09-23T18:57:24Z</dcterms:modified>
</cp:coreProperties>
</file>